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7"/>
  </p:notesMasterIdLst>
  <p:sldIdLst>
    <p:sldId id="256" r:id="rId2"/>
    <p:sldId id="589" r:id="rId3"/>
    <p:sldId id="590" r:id="rId4"/>
    <p:sldId id="545" r:id="rId5"/>
    <p:sldId id="569" r:id="rId6"/>
    <p:sldId id="454" r:id="rId7"/>
    <p:sldId id="456" r:id="rId8"/>
    <p:sldId id="457" r:id="rId9"/>
    <p:sldId id="546" r:id="rId10"/>
    <p:sldId id="588" r:id="rId11"/>
    <p:sldId id="570" r:id="rId12"/>
    <p:sldId id="573" r:id="rId13"/>
    <p:sldId id="560" r:id="rId14"/>
    <p:sldId id="587" r:id="rId15"/>
    <p:sldId id="459" r:id="rId16"/>
    <p:sldId id="293" r:id="rId17"/>
    <p:sldId id="334" r:id="rId18"/>
    <p:sldId id="336" r:id="rId19"/>
    <p:sldId id="521" r:id="rId20"/>
    <p:sldId id="429" r:id="rId21"/>
    <p:sldId id="471" r:id="rId22"/>
    <p:sldId id="495" r:id="rId23"/>
    <p:sldId id="510" r:id="rId24"/>
    <p:sldId id="579" r:id="rId25"/>
    <p:sldId id="478" r:id="rId2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FF"/>
    <a:srgbClr val="00003A"/>
    <a:srgbClr val="000066"/>
    <a:srgbClr val="0000CC"/>
    <a:srgbClr val="0099FF"/>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44" autoAdjust="0"/>
    <p:restoredTop sz="89850" autoAdjust="0"/>
  </p:normalViewPr>
  <p:slideViewPr>
    <p:cSldViewPr>
      <p:cViewPr>
        <p:scale>
          <a:sx n="70" d="100"/>
          <a:sy n="70" d="100"/>
        </p:scale>
        <p:origin x="-1104" y="18"/>
      </p:cViewPr>
      <p:guideLst>
        <p:guide orient="horz" pos="2160"/>
        <p:guide pos="2880"/>
      </p:guideLst>
    </p:cSldViewPr>
  </p:slideViewPr>
  <p:notesTextViewPr>
    <p:cViewPr>
      <p:scale>
        <a:sx n="100" d="100"/>
        <a:sy n="100" d="100"/>
      </p:scale>
      <p:origin x="0" y="0"/>
    </p:cViewPr>
  </p:notesTextViewPr>
  <p:sorterViewPr>
    <p:cViewPr>
      <p:scale>
        <a:sx n="150" d="100"/>
        <a:sy n="15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3476299734056427E-2"/>
          <c:y val="4.7065326605369016E-2"/>
          <c:w val="0.92322873755019041"/>
          <c:h val="0.67600355600711204"/>
        </c:manualLayout>
      </c:layout>
      <c:barChart>
        <c:barDir val="col"/>
        <c:grouping val="clustered"/>
        <c:varyColors val="0"/>
        <c:ser>
          <c:idx val="0"/>
          <c:order val="0"/>
          <c:tx>
            <c:strRef>
              <c:f>Sheet1!$B$1</c:f>
              <c:strCache>
                <c:ptCount val="1"/>
                <c:pt idx="0">
                  <c:v>Подбор весов по Г-З</c:v>
                </c:pt>
              </c:strCache>
            </c:strRef>
          </c:tx>
          <c:spPr>
            <a:solidFill>
              <a:sysClr val="windowText" lastClr="000000">
                <a:lumMod val="65000"/>
                <a:lumOff val="35000"/>
              </a:sysClr>
            </a:solidFill>
          </c:spPr>
          <c:invertIfNegative val="0"/>
          <c:dLbls>
            <c:spPr>
              <a:noFill/>
            </c:spPr>
            <c:txPr>
              <a:bodyPr rot="0" vert="horz"/>
              <a:lstStyle/>
              <a:p>
                <a:pPr>
                  <a:defRPr baseline="0"/>
                </a:pPr>
                <a:endParaRPr lang="en-US"/>
              </a:p>
            </c:txPr>
            <c:dLblPos val="outEnd"/>
            <c:showLegendKey val="0"/>
            <c:showVal val="1"/>
            <c:showCatName val="0"/>
            <c:showSerName val="0"/>
            <c:showPercent val="0"/>
            <c:showBubbleSize val="0"/>
            <c:showLeaderLines val="0"/>
          </c:dLbls>
          <c:cat>
            <c:strRef>
              <c:f>Sheet1!$A$2:$A$5</c:f>
              <c:strCache>
                <c:ptCount val="4"/>
                <c:pt idx="0">
                  <c:v>Weight fitting based on the Gauss-Seidel scheme</c:v>
                </c:pt>
                <c:pt idx="1">
                  <c:v>А1 - Unique diagonal element</c:v>
                </c:pt>
                <c:pt idx="2">
                  <c:v>А2 - First scheme with mutiple diagonal elements</c:v>
                </c:pt>
                <c:pt idx="3">
                  <c:v> А3 - Second scheme with multiple diagonal elements</c:v>
                </c:pt>
              </c:strCache>
            </c:strRef>
          </c:cat>
          <c:val>
            <c:numRef>
              <c:f>Sheet1!$B$2:$B$5</c:f>
              <c:numCache>
                <c:formatCode>General</c:formatCode>
                <c:ptCount val="4"/>
                <c:pt idx="0">
                  <c:v>2.0053000000000001</c:v>
                </c:pt>
                <c:pt idx="1">
                  <c:v>1.8052999999999999</c:v>
                </c:pt>
                <c:pt idx="2">
                  <c:v>1.7802</c:v>
                </c:pt>
                <c:pt idx="3">
                  <c:v>1.7618</c:v>
                </c:pt>
              </c:numCache>
            </c:numRef>
          </c:val>
        </c:ser>
        <c:dLbls>
          <c:showLegendKey val="0"/>
          <c:showVal val="0"/>
          <c:showCatName val="0"/>
          <c:showSerName val="0"/>
          <c:showPercent val="0"/>
          <c:showBubbleSize val="0"/>
        </c:dLbls>
        <c:gapWidth val="75"/>
        <c:axId val="188332672"/>
        <c:axId val="188334464"/>
      </c:barChart>
      <c:catAx>
        <c:axId val="188332672"/>
        <c:scaling>
          <c:orientation val="minMax"/>
        </c:scaling>
        <c:delete val="0"/>
        <c:axPos val="b"/>
        <c:numFmt formatCode="General" sourceLinked="1"/>
        <c:majorTickMark val="none"/>
        <c:minorTickMark val="none"/>
        <c:tickLblPos val="nextTo"/>
        <c:crossAx val="188334464"/>
        <c:crosses val="autoZero"/>
        <c:auto val="1"/>
        <c:lblAlgn val="ctr"/>
        <c:lblOffset val="100"/>
        <c:noMultiLvlLbl val="0"/>
      </c:catAx>
      <c:valAx>
        <c:axId val="188334464"/>
        <c:scaling>
          <c:orientation val="minMax"/>
          <c:max val="3"/>
          <c:min val="0"/>
        </c:scaling>
        <c:delete val="0"/>
        <c:axPos val="l"/>
        <c:majorGridlines>
          <c:spPr>
            <a:ln>
              <a:prstDash val="sysDash"/>
            </a:ln>
          </c:spPr>
        </c:majorGridlines>
        <c:numFmt formatCode="General" sourceLinked="1"/>
        <c:majorTickMark val="none"/>
        <c:minorTickMark val="none"/>
        <c:tickLblPos val="nextTo"/>
        <c:crossAx val="188332672"/>
        <c:crosses val="autoZero"/>
        <c:crossBetween val="between"/>
      </c:valAx>
      <c:spPr>
        <a:ln>
          <a:solidFill>
            <a:schemeClr val="tx1">
              <a:tint val="75000"/>
              <a:shade val="95000"/>
              <a:satMod val="105000"/>
            </a:schemeClr>
          </a:solidFill>
        </a:ln>
      </c:spPr>
    </c:plotArea>
    <c:plotVisOnly val="1"/>
    <c:dispBlanksAs val="gap"/>
    <c:showDLblsOverMax val="0"/>
  </c:chart>
  <c:spPr>
    <a:noFill/>
    <a:ln>
      <a:noFill/>
    </a:ln>
  </c:spPr>
  <c:txPr>
    <a:bodyPr/>
    <a:lstStyle/>
    <a:p>
      <a:pPr>
        <a:defRPr sz="1400" baseline="0"/>
      </a:pPr>
      <a:endParaRPr lang="en-US"/>
    </a:p>
  </c:txPr>
  <c:externalData r:id="rId2">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212.wmf"/><Relationship Id="rId1" Type="http://schemas.openxmlformats.org/officeDocument/2006/relationships/image" Target="../media/image211.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222.wmf"/><Relationship Id="rId2" Type="http://schemas.openxmlformats.org/officeDocument/2006/relationships/image" Target="../media/image221.wmf"/><Relationship Id="rId1" Type="http://schemas.openxmlformats.org/officeDocument/2006/relationships/image" Target="../media/image220.wmf"/><Relationship Id="rId5" Type="http://schemas.openxmlformats.org/officeDocument/2006/relationships/image" Target="../media/image224.wmf"/><Relationship Id="rId4" Type="http://schemas.openxmlformats.org/officeDocument/2006/relationships/image" Target="../media/image22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60.wmf"/><Relationship Id="rId2" Type="http://schemas.openxmlformats.org/officeDocument/2006/relationships/image" Target="../media/image159.wmf"/><Relationship Id="rId1" Type="http://schemas.openxmlformats.org/officeDocument/2006/relationships/image" Target="../media/image158.wmf"/></Relationships>
</file>

<file path=ppt/drawings/_rels/vmlDrawing4.vml.rels><?xml version="1.0" encoding="UTF-8" standalone="yes"?>
<Relationships xmlns="http://schemas.openxmlformats.org/package/2006/relationships"><Relationship Id="rId8" Type="http://schemas.openxmlformats.org/officeDocument/2006/relationships/image" Target="../media/image174.wmf"/><Relationship Id="rId13" Type="http://schemas.openxmlformats.org/officeDocument/2006/relationships/image" Target="../media/image179.wmf"/><Relationship Id="rId18" Type="http://schemas.openxmlformats.org/officeDocument/2006/relationships/image" Target="../media/image184.wmf"/><Relationship Id="rId3" Type="http://schemas.openxmlformats.org/officeDocument/2006/relationships/image" Target="../media/image169.emf"/><Relationship Id="rId7" Type="http://schemas.openxmlformats.org/officeDocument/2006/relationships/image" Target="../media/image173.wmf"/><Relationship Id="rId12" Type="http://schemas.openxmlformats.org/officeDocument/2006/relationships/image" Target="../media/image178.wmf"/><Relationship Id="rId17" Type="http://schemas.openxmlformats.org/officeDocument/2006/relationships/image" Target="../media/image183.wmf"/><Relationship Id="rId2" Type="http://schemas.openxmlformats.org/officeDocument/2006/relationships/image" Target="../media/image168.wmf"/><Relationship Id="rId16" Type="http://schemas.openxmlformats.org/officeDocument/2006/relationships/image" Target="../media/image182.wmf"/><Relationship Id="rId20" Type="http://schemas.openxmlformats.org/officeDocument/2006/relationships/image" Target="../media/image186.wmf"/><Relationship Id="rId1" Type="http://schemas.openxmlformats.org/officeDocument/2006/relationships/image" Target="../media/image167.emf"/><Relationship Id="rId6" Type="http://schemas.openxmlformats.org/officeDocument/2006/relationships/image" Target="../media/image172.emf"/><Relationship Id="rId11" Type="http://schemas.openxmlformats.org/officeDocument/2006/relationships/image" Target="../media/image177.wmf"/><Relationship Id="rId5" Type="http://schemas.openxmlformats.org/officeDocument/2006/relationships/image" Target="../media/image171.emf"/><Relationship Id="rId15" Type="http://schemas.openxmlformats.org/officeDocument/2006/relationships/image" Target="../media/image181.wmf"/><Relationship Id="rId10" Type="http://schemas.openxmlformats.org/officeDocument/2006/relationships/image" Target="../media/image176.wmf"/><Relationship Id="rId19" Type="http://schemas.openxmlformats.org/officeDocument/2006/relationships/image" Target="../media/image185.wmf"/><Relationship Id="rId4" Type="http://schemas.openxmlformats.org/officeDocument/2006/relationships/image" Target="../media/image170.emf"/><Relationship Id="rId9" Type="http://schemas.openxmlformats.org/officeDocument/2006/relationships/image" Target="../media/image175.wmf"/><Relationship Id="rId14" Type="http://schemas.openxmlformats.org/officeDocument/2006/relationships/image" Target="../media/image180.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59.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95.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96.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97.emf"/></Relationships>
</file>

<file path=ppt/drawings/_rels/vmlDrawing9.vml.rels><?xml version="1.0" encoding="UTF-8" standalone="yes"?>
<Relationships xmlns="http://schemas.openxmlformats.org/package/2006/relationships"><Relationship Id="rId8" Type="http://schemas.openxmlformats.org/officeDocument/2006/relationships/image" Target="../media/image205.wmf"/><Relationship Id="rId3" Type="http://schemas.openxmlformats.org/officeDocument/2006/relationships/image" Target="../media/image200.wmf"/><Relationship Id="rId7" Type="http://schemas.openxmlformats.org/officeDocument/2006/relationships/image" Target="../media/image204.wmf"/><Relationship Id="rId2" Type="http://schemas.openxmlformats.org/officeDocument/2006/relationships/image" Target="../media/image199.wmf"/><Relationship Id="rId1" Type="http://schemas.openxmlformats.org/officeDocument/2006/relationships/image" Target="../media/image198.wmf"/><Relationship Id="rId6" Type="http://schemas.openxmlformats.org/officeDocument/2006/relationships/image" Target="../media/image203.wmf"/><Relationship Id="rId11" Type="http://schemas.openxmlformats.org/officeDocument/2006/relationships/image" Target="../media/image208.wmf"/><Relationship Id="rId5" Type="http://schemas.openxmlformats.org/officeDocument/2006/relationships/image" Target="../media/image202.wmf"/><Relationship Id="rId10" Type="http://schemas.openxmlformats.org/officeDocument/2006/relationships/image" Target="../media/image207.wmf"/><Relationship Id="rId4" Type="http://schemas.openxmlformats.org/officeDocument/2006/relationships/image" Target="../media/image201.wmf"/><Relationship Id="rId9" Type="http://schemas.openxmlformats.org/officeDocument/2006/relationships/image" Target="../media/image20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6220A017-B7E8-4563-B64F-4E4259F49ACC}" type="datetimeFigureOut">
              <a:rPr lang="en-US"/>
              <a:pPr>
                <a:defRPr/>
              </a:pPr>
              <a:t>9/27/2013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0BBA84A4-113A-452B-9BE6-14CA507DEA4F}" type="slidenum">
              <a:rPr lang="en-US"/>
              <a:pPr>
                <a:defRPr/>
              </a:pPr>
              <a:t>‹#›</a:t>
            </a:fld>
            <a:endParaRPr lang="en-US" dirty="0"/>
          </a:p>
        </p:txBody>
      </p:sp>
    </p:spTree>
    <p:extLst>
      <p:ext uri="{BB962C8B-B14F-4D97-AF65-F5344CB8AC3E}">
        <p14:creationId xmlns:p14="http://schemas.microsoft.com/office/powerpoint/2010/main" val="177487571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05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8C13531A-A14F-4ED1-AFF4-3D4D7E5A7D75}" type="slidenum">
              <a:rPr lang="en-US" smtClean="0"/>
              <a:pPr>
                <a:defRPr/>
              </a:pPr>
              <a:t>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BBA84A4-113A-452B-9BE6-14CA507DEA4F}" type="slidenum">
              <a:rPr lang="en-US" smtClean="0"/>
              <a:pPr>
                <a:defRPr/>
              </a:pPr>
              <a:t>10</a:t>
            </a:fld>
            <a:endParaRPr lang="en-US" dirty="0"/>
          </a:p>
        </p:txBody>
      </p:sp>
    </p:spTree>
    <p:extLst>
      <p:ext uri="{BB962C8B-B14F-4D97-AF65-F5344CB8AC3E}">
        <p14:creationId xmlns:p14="http://schemas.microsoft.com/office/powerpoint/2010/main" val="25180941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4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FE425DC0-6BA0-4CD3-A41B-AB2E8197954D}" type="slidenum">
              <a:rPr lang="en-US" smtClean="0"/>
              <a:pPr>
                <a:defRPr/>
              </a:pPr>
              <a:t>12</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BBA84A4-113A-452B-9BE6-14CA507DEA4F}" type="slidenum">
              <a:rPr lang="en-US" smtClean="0"/>
              <a:pPr>
                <a:defRPr/>
              </a:pPr>
              <a:t>13</a:t>
            </a:fld>
            <a:endParaRPr lang="en-US" dirty="0"/>
          </a:p>
        </p:txBody>
      </p:sp>
    </p:spTree>
    <p:extLst>
      <p:ext uri="{BB962C8B-B14F-4D97-AF65-F5344CB8AC3E}">
        <p14:creationId xmlns:p14="http://schemas.microsoft.com/office/powerpoint/2010/main" val="20637035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BBA84A4-113A-452B-9BE6-14CA507DEA4F}" type="slidenum">
              <a:rPr lang="en-US" smtClean="0"/>
              <a:pPr>
                <a:defRPr/>
              </a:pPr>
              <a:t>14</a:t>
            </a:fld>
            <a:endParaRPr lang="en-US" dirty="0"/>
          </a:p>
        </p:txBody>
      </p:sp>
    </p:spTree>
    <p:extLst>
      <p:ext uri="{BB962C8B-B14F-4D97-AF65-F5344CB8AC3E}">
        <p14:creationId xmlns:p14="http://schemas.microsoft.com/office/powerpoint/2010/main" val="15789469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BD55BC6C-E62B-4399-9C1B-91DAB3D257C7}" type="slidenum">
              <a:rPr lang="en-US" smtClean="0"/>
              <a:pPr>
                <a:defRPr/>
              </a:pPr>
              <a:t>16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EA7C595E-2BEB-4F62-987D-1D3E819995FA}" type="slidenum">
              <a:rPr lang="en-US" smtClean="0"/>
              <a:pPr>
                <a:defRPr/>
              </a:pPr>
              <a:t>17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B3ECE9D0-CFC2-47FE-B3F9-17958831E73C}" type="slidenum">
              <a:rPr lang="en-US" smtClean="0"/>
              <a:pPr>
                <a:defRPr/>
              </a:pPr>
              <a:t>18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01D3D267-925B-40A4-8C97-7A77DCADEB3B}" type="slidenum">
              <a:rPr lang="en-US" smtClean="0"/>
              <a:pPr>
                <a:defRPr/>
              </a:pPr>
              <a:t>20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useBgFill="1">
        <p:nvSpPr>
          <p:cNvPr id="5" name="Rounded Rectangle 4"/>
          <p:cNvSpPr/>
          <p:nvPr/>
        </p:nvSpPr>
        <p:spPr>
          <a:xfrm>
            <a:off x="65088" y="69850"/>
            <a:ext cx="9013825" cy="6691313"/>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defRPr/>
            </a:pPr>
            <a:endParaRPr lang="en-US"/>
          </a:p>
        </p:txBody>
      </p:sp>
      <p:sp>
        <p:nvSpPr>
          <p:cNvPr id="6" name="Rectangle 5"/>
          <p:cNvSpPr/>
          <p:nvPr/>
        </p:nvSpPr>
        <p:spPr>
          <a:xfrm>
            <a:off x="63500" y="1449388"/>
            <a:ext cx="9020175" cy="15271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7" name="Rectangle 6"/>
          <p:cNvSpPr/>
          <p:nvPr/>
        </p:nvSpPr>
        <p:spPr>
          <a:xfrm>
            <a:off x="63500" y="1397000"/>
            <a:ext cx="9020175" cy="12065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0" name="Rectangle 9"/>
          <p:cNvSpPr/>
          <p:nvPr/>
        </p:nvSpPr>
        <p:spPr>
          <a:xfrm>
            <a:off x="63500" y="2976563"/>
            <a:ext cx="9020175" cy="1111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lang="en-US" smtClean="0"/>
              <a:t>Click to edit Master title style</a:t>
            </a:r>
            <a:endParaRPr lang="en-US"/>
          </a:p>
        </p:txBody>
      </p:sp>
      <p:sp>
        <p:nvSpPr>
          <p:cNvPr id="11" name="Date Placeholder 27"/>
          <p:cNvSpPr>
            <a:spLocks noGrp="1"/>
          </p:cNvSpPr>
          <p:nvPr>
            <p:ph type="dt" sz="half" idx="10"/>
          </p:nvPr>
        </p:nvSpPr>
        <p:spPr/>
        <p:txBody>
          <a:bodyPr/>
          <a:lstStyle>
            <a:lvl1pPr>
              <a:defRPr/>
            </a:lvl1pPr>
          </a:lstStyle>
          <a:p>
            <a:pPr>
              <a:defRPr/>
            </a:pPr>
            <a:fld id="{1B8C6A81-F2BC-4CA8-B2E1-DDE4AAEDC559}" type="datetime1">
              <a:rPr lang="en-US"/>
              <a:pPr>
                <a:defRPr/>
              </a:pPr>
              <a:t>9/27/2013</a:t>
            </a:fld>
            <a:endParaRPr lang="en-US" dirty="0"/>
          </a:p>
        </p:txBody>
      </p:sp>
      <p:sp>
        <p:nvSpPr>
          <p:cNvPr id="12" name="Footer Placeholder 16"/>
          <p:cNvSpPr>
            <a:spLocks noGrp="1"/>
          </p:cNvSpPr>
          <p:nvPr>
            <p:ph type="ftr" sz="quarter" idx="11"/>
          </p:nvPr>
        </p:nvSpPr>
        <p:spPr/>
        <p:txBody>
          <a:bodyPr/>
          <a:lstStyle>
            <a:lvl1pPr>
              <a:defRPr/>
            </a:lvl1pPr>
          </a:lstStyle>
          <a:p>
            <a:pPr>
              <a:defRPr/>
            </a:pPr>
            <a:endParaRPr lang="en-US"/>
          </a:p>
        </p:txBody>
      </p:sp>
      <p:sp>
        <p:nvSpPr>
          <p:cNvPr id="13" name="Slide Number Placeholder 28"/>
          <p:cNvSpPr>
            <a:spLocks noGrp="1"/>
          </p:cNvSpPr>
          <p:nvPr>
            <p:ph type="sldNum" sz="quarter" idx="12"/>
          </p:nvPr>
        </p:nvSpPr>
        <p:spPr/>
        <p:txBody>
          <a:bodyPr/>
          <a:lstStyle>
            <a:lvl1pPr>
              <a:defRPr sz="1400">
                <a:solidFill>
                  <a:srgbClr val="FFFFFF"/>
                </a:solidFill>
              </a:defRPr>
            </a:lvl1pPr>
          </a:lstStyle>
          <a:p>
            <a:pPr>
              <a:defRPr/>
            </a:pPr>
            <a:fld id="{1487443D-4F5F-4A8B-83E1-711BEE2508AA}" type="slidenum">
              <a:rPr lang="en-US"/>
              <a:pPr>
                <a:defRPr/>
              </a:pPr>
              <a:t>‹#›</a:t>
            </a:fld>
            <a:endParaRPr lang="en-US" dirty="0"/>
          </a:p>
        </p:txBody>
      </p:sp>
    </p:spTree>
    <p:extLst>
      <p:ext uri="{BB962C8B-B14F-4D97-AF65-F5344CB8AC3E}">
        <p14:creationId xmlns:p14="http://schemas.microsoft.com/office/powerpoint/2010/main" val="757939644"/>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DEC636C9-1174-42C7-87E1-A73D8D411B57}" type="datetime1">
              <a:rPr lang="en-US"/>
              <a:pPr>
                <a:defRPr/>
              </a:pPr>
              <a:t>9/27/2013</a:t>
            </a:fld>
            <a:endParaRPr lang="en-US" dirty="0"/>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13165EA3-5205-4F64-9023-175112FD4CCD}" type="slidenum">
              <a:rPr lang="en-US"/>
              <a:pPr>
                <a:defRPr/>
              </a:pPr>
              <a:t>‹#›</a:t>
            </a:fld>
            <a:endParaRPr lang="en-US" dirty="0"/>
          </a:p>
        </p:txBody>
      </p:sp>
    </p:spTree>
    <p:extLst>
      <p:ext uri="{BB962C8B-B14F-4D97-AF65-F5344CB8AC3E}">
        <p14:creationId xmlns:p14="http://schemas.microsoft.com/office/powerpoint/2010/main" val="9566366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354124A9-9FA9-408C-BBBF-10A3C5F86A55}" type="datetime1">
              <a:rPr lang="en-US"/>
              <a:pPr>
                <a:defRPr/>
              </a:pPr>
              <a:t>9/27/2013</a:t>
            </a:fld>
            <a:endParaRPr lang="en-US" dirty="0"/>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C60C22BB-9F3A-4005-A189-C4A132020882}" type="slidenum">
              <a:rPr lang="en-US"/>
              <a:pPr>
                <a:defRPr/>
              </a:pPr>
              <a:t>‹#›</a:t>
            </a:fld>
            <a:endParaRPr lang="en-US" dirty="0"/>
          </a:p>
        </p:txBody>
      </p:sp>
    </p:spTree>
    <p:extLst>
      <p:ext uri="{BB962C8B-B14F-4D97-AF65-F5344CB8AC3E}">
        <p14:creationId xmlns:p14="http://schemas.microsoft.com/office/powerpoint/2010/main" val="36211153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Content Placeholder 7"/>
          <p:cNvSpPr>
            <a:spLocks noGrp="1"/>
          </p:cNvSpPr>
          <p:nvPr>
            <p:ph sz="quarter" idx="1"/>
          </p:nvPr>
        </p:nvSpPr>
        <p:spPr>
          <a:xfrm>
            <a:off x="914400" y="1447800"/>
            <a:ext cx="77724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611F8321-DB06-4957-8A24-ECFEEAD84CB5}" type="datetime1">
              <a:rPr lang="en-US"/>
              <a:pPr>
                <a:defRPr/>
              </a:pPr>
              <a:t>9/27/2013</a:t>
            </a:fld>
            <a:endParaRPr lang="en-US" dirty="0"/>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5674BDCE-746C-43C0-9A11-8E5D26BF7431}" type="slidenum">
              <a:rPr lang="en-US"/>
              <a:pPr>
                <a:defRPr/>
              </a:pPr>
              <a:t>‹#›</a:t>
            </a:fld>
            <a:endParaRPr lang="en-US" dirty="0"/>
          </a:p>
        </p:txBody>
      </p:sp>
    </p:spTree>
    <p:extLst>
      <p:ext uri="{BB962C8B-B14F-4D97-AF65-F5344CB8AC3E}">
        <p14:creationId xmlns:p14="http://schemas.microsoft.com/office/powerpoint/2010/main" val="20155065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useBgFill="1">
        <p:nvSpPr>
          <p:cNvPr id="5" name="Rounded Rectangle 4"/>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a:defRPr/>
            </a:pPr>
            <a:endParaRPr lang="en-US"/>
          </a:p>
        </p:txBody>
      </p:sp>
      <p:sp>
        <p:nvSpPr>
          <p:cNvPr id="6" name="Rectangle 5"/>
          <p:cNvSpPr/>
          <p:nvPr/>
        </p:nvSpPr>
        <p:spPr>
          <a:xfrm flipV="1">
            <a:off x="69850" y="2376488"/>
            <a:ext cx="9013825"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7" name="Rectangle 6"/>
          <p:cNvSpPr/>
          <p:nvPr/>
        </p:nvSpPr>
        <p:spPr>
          <a:xfrm>
            <a:off x="69850" y="2341563"/>
            <a:ext cx="9013825"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8" name="Rectangle 7"/>
          <p:cNvSpPr/>
          <p:nvPr/>
        </p:nvSpPr>
        <p:spPr>
          <a:xfrm>
            <a:off x="68263" y="2468563"/>
            <a:ext cx="9015412" cy="4603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a:xfrm>
            <a:off x="722313" y="952500"/>
            <a:ext cx="7772400" cy="1362075"/>
          </a:xfrm>
        </p:spPr>
        <p:txBody>
          <a:bodyPr/>
          <a:lstStyle>
            <a:lvl1pPr algn="l">
              <a:buNone/>
              <a:defRPr sz="4000" b="0" cap="none"/>
            </a:lvl1pPr>
          </a:lstStyle>
          <a:p>
            <a:r>
              <a:rPr lang="en-US" smtClean="0"/>
              <a:t>Click to edit Master title style</a:t>
            </a:r>
            <a:endParaRPr lang="en-US"/>
          </a:p>
        </p:txBody>
      </p:sp>
      <p:sp>
        <p:nvSpPr>
          <p:cNvPr id="3" name="Text Placeholder 2"/>
          <p:cNvSpPr>
            <a:spLocks noGrp="1"/>
          </p:cNvSpPr>
          <p:nvPr>
            <p:ph type="body" idx="1"/>
          </p:nvPr>
        </p:nvSpPr>
        <p:spPr>
          <a:xfrm>
            <a:off x="722313" y="2547938"/>
            <a:ext cx="7772400" cy="1338262"/>
          </a:xfrm>
        </p:spPr>
        <p:txBody>
          <a:bodyPr/>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9" name="Date Placeholder 3"/>
          <p:cNvSpPr>
            <a:spLocks noGrp="1"/>
          </p:cNvSpPr>
          <p:nvPr>
            <p:ph type="dt" sz="half" idx="10"/>
          </p:nvPr>
        </p:nvSpPr>
        <p:spPr/>
        <p:txBody>
          <a:bodyPr/>
          <a:lstStyle>
            <a:lvl1pPr>
              <a:defRPr/>
            </a:lvl1pPr>
          </a:lstStyle>
          <a:p>
            <a:pPr>
              <a:defRPr/>
            </a:pPr>
            <a:fld id="{7242F259-7400-4455-AED7-13D7E29C9CDE}" type="datetime1">
              <a:rPr lang="en-US"/>
              <a:pPr>
                <a:defRPr/>
              </a:pPr>
              <a:t>9/27/2013</a:t>
            </a:fld>
            <a:endParaRPr lang="en-US" dirty="0"/>
          </a:p>
        </p:txBody>
      </p:sp>
      <p:sp>
        <p:nvSpPr>
          <p:cNvPr id="10" name="Footer Placeholder 4"/>
          <p:cNvSpPr>
            <a:spLocks noGrp="1"/>
          </p:cNvSpPr>
          <p:nvPr>
            <p:ph type="ftr" sz="quarter" idx="11"/>
          </p:nvPr>
        </p:nvSpPr>
        <p:spPr>
          <a:xfrm>
            <a:off x="800100" y="6172200"/>
            <a:ext cx="4000500" cy="457200"/>
          </a:xfrm>
        </p:spPr>
        <p:txBody>
          <a:bodyPr/>
          <a:lstStyle>
            <a:lvl1pPr>
              <a:defRPr/>
            </a:lvl1pPr>
          </a:lstStyle>
          <a:p>
            <a:pPr>
              <a:defRPr/>
            </a:pPr>
            <a:endParaRPr lang="en-US"/>
          </a:p>
        </p:txBody>
      </p:sp>
      <p:sp>
        <p:nvSpPr>
          <p:cNvPr id="11" name="Slide Number Placeholder 5"/>
          <p:cNvSpPr>
            <a:spLocks noGrp="1"/>
          </p:cNvSpPr>
          <p:nvPr>
            <p:ph type="sldNum" sz="quarter" idx="12"/>
          </p:nvPr>
        </p:nvSpPr>
        <p:spPr>
          <a:xfrm>
            <a:off x="146050" y="6208713"/>
            <a:ext cx="457200" cy="457200"/>
          </a:xfrm>
        </p:spPr>
        <p:txBody>
          <a:bodyPr/>
          <a:lstStyle>
            <a:lvl1pPr>
              <a:defRPr/>
            </a:lvl1pPr>
          </a:lstStyle>
          <a:p>
            <a:pPr>
              <a:defRPr/>
            </a:pPr>
            <a:fld id="{CDDDD5AF-A7B8-4335-AE04-FFA1ADCC434D}" type="slidenum">
              <a:rPr lang="en-US"/>
              <a:pPr>
                <a:defRPr/>
              </a:pPr>
              <a:t>‹#›</a:t>
            </a:fld>
            <a:endParaRPr lang="en-US" dirty="0"/>
          </a:p>
        </p:txBody>
      </p:sp>
    </p:spTree>
    <p:extLst>
      <p:ext uri="{BB962C8B-B14F-4D97-AF65-F5344CB8AC3E}">
        <p14:creationId xmlns:p14="http://schemas.microsoft.com/office/powerpoint/2010/main" val="2646072394"/>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
          </p:nvPr>
        </p:nvSpPr>
        <p:spPr>
          <a:xfrm>
            <a:off x="914400" y="1447800"/>
            <a:ext cx="374904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2"/>
          </p:nvPr>
        </p:nvSpPr>
        <p:spPr>
          <a:xfrm>
            <a:off x="4933950" y="1447800"/>
            <a:ext cx="374904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058997B2-B834-42EE-86CD-D397745FDFB3}" type="datetime1">
              <a:rPr lang="en-US"/>
              <a:pPr>
                <a:defRPr/>
              </a:pPr>
              <a:t>9/27/2013</a:t>
            </a:fld>
            <a:endParaRPr lang="en-US" dirty="0"/>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E5C9813F-44F5-4FEB-9223-2ECA96594572}" type="slidenum">
              <a:rPr lang="en-US"/>
              <a:pPr>
                <a:defRPr/>
              </a:pPr>
              <a:t>‹#›</a:t>
            </a:fld>
            <a:endParaRPr lang="en-US" dirty="0"/>
          </a:p>
        </p:txBody>
      </p:sp>
    </p:spTree>
    <p:extLst>
      <p:ext uri="{BB962C8B-B14F-4D97-AF65-F5344CB8AC3E}">
        <p14:creationId xmlns:p14="http://schemas.microsoft.com/office/powerpoint/2010/main" val="35373695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11" name="Content Placeholder 10"/>
          <p:cNvSpPr>
            <a:spLocks noGrp="1"/>
          </p:cNvSpPr>
          <p:nvPr>
            <p:ph sz="half" idx="2"/>
          </p:nvPr>
        </p:nvSpPr>
        <p:spPr>
          <a:xfrm>
            <a:off x="914400" y="2247900"/>
            <a:ext cx="37338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half" idx="4"/>
          </p:nvPr>
        </p:nvSpPr>
        <p:spPr>
          <a:xfrm>
            <a:off x="4953000" y="2247900"/>
            <a:ext cx="37338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13"/>
          <p:cNvSpPr>
            <a:spLocks noGrp="1"/>
          </p:cNvSpPr>
          <p:nvPr>
            <p:ph type="dt" sz="half" idx="10"/>
          </p:nvPr>
        </p:nvSpPr>
        <p:spPr/>
        <p:txBody>
          <a:bodyPr/>
          <a:lstStyle>
            <a:lvl1pPr>
              <a:defRPr/>
            </a:lvl1pPr>
          </a:lstStyle>
          <a:p>
            <a:pPr>
              <a:defRPr/>
            </a:pPr>
            <a:fld id="{E34A8599-4477-435F-BF94-4B3A6C55CB62}" type="datetime1">
              <a:rPr lang="en-US"/>
              <a:pPr>
                <a:defRPr/>
              </a:pPr>
              <a:t>9/27/2013</a:t>
            </a:fld>
            <a:endParaRPr lang="en-US" dirty="0"/>
          </a:p>
        </p:txBody>
      </p:sp>
      <p:sp>
        <p:nvSpPr>
          <p:cNvPr id="8" name="Footer Placeholder 2"/>
          <p:cNvSpPr>
            <a:spLocks noGrp="1"/>
          </p:cNvSpPr>
          <p:nvPr>
            <p:ph type="ftr" sz="quarter" idx="11"/>
          </p:nvPr>
        </p:nvSpPr>
        <p:spPr/>
        <p:txBody>
          <a:bodyPr/>
          <a:lstStyle>
            <a:lvl1pPr>
              <a:defRPr/>
            </a:lvl1pPr>
          </a:lstStyle>
          <a:p>
            <a:pPr>
              <a:defRPr/>
            </a:pPr>
            <a:endParaRPr lang="en-US"/>
          </a:p>
        </p:txBody>
      </p:sp>
      <p:sp>
        <p:nvSpPr>
          <p:cNvPr id="9" name="Slide Number Placeholder 22"/>
          <p:cNvSpPr>
            <a:spLocks noGrp="1"/>
          </p:cNvSpPr>
          <p:nvPr>
            <p:ph type="sldNum" sz="quarter" idx="12"/>
          </p:nvPr>
        </p:nvSpPr>
        <p:spPr/>
        <p:txBody>
          <a:bodyPr/>
          <a:lstStyle>
            <a:lvl1pPr>
              <a:defRPr/>
            </a:lvl1pPr>
          </a:lstStyle>
          <a:p>
            <a:pPr>
              <a:defRPr/>
            </a:pPr>
            <a:fld id="{2F49989D-C576-41BE-A4D1-56AEC04D0506}" type="slidenum">
              <a:rPr lang="en-US"/>
              <a:pPr>
                <a:defRPr/>
              </a:pPr>
              <a:t>‹#›</a:t>
            </a:fld>
            <a:endParaRPr lang="en-US" dirty="0"/>
          </a:p>
        </p:txBody>
      </p:sp>
    </p:spTree>
    <p:extLst>
      <p:ext uri="{BB962C8B-B14F-4D97-AF65-F5344CB8AC3E}">
        <p14:creationId xmlns:p14="http://schemas.microsoft.com/office/powerpoint/2010/main" val="39555983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pPr>
              <a:defRPr/>
            </a:pPr>
            <a:fld id="{90924211-90A0-438D-9138-3C734476FC3F}" type="datetime1">
              <a:rPr lang="en-US"/>
              <a:pPr>
                <a:defRPr/>
              </a:pPr>
              <a:t>9/27/2013</a:t>
            </a:fld>
            <a:endParaRPr lang="en-US" dirty="0"/>
          </a:p>
        </p:txBody>
      </p:sp>
      <p:sp>
        <p:nvSpPr>
          <p:cNvPr id="4" name="Footer Placeholder 2"/>
          <p:cNvSpPr>
            <a:spLocks noGrp="1"/>
          </p:cNvSpPr>
          <p:nvPr>
            <p:ph type="ftr" sz="quarter" idx="11"/>
          </p:nvPr>
        </p:nvSpPr>
        <p:spPr/>
        <p:txBody>
          <a:bodyPr/>
          <a:lstStyle>
            <a:lvl1pPr>
              <a:defRPr/>
            </a:lvl1pPr>
          </a:lstStyle>
          <a:p>
            <a:pPr>
              <a:defRPr/>
            </a:pPr>
            <a:endParaRPr lang="en-US"/>
          </a:p>
        </p:txBody>
      </p:sp>
      <p:sp>
        <p:nvSpPr>
          <p:cNvPr id="5" name="Slide Number Placeholder 22"/>
          <p:cNvSpPr>
            <a:spLocks noGrp="1"/>
          </p:cNvSpPr>
          <p:nvPr>
            <p:ph type="sldNum" sz="quarter" idx="12"/>
          </p:nvPr>
        </p:nvSpPr>
        <p:spPr/>
        <p:txBody>
          <a:bodyPr/>
          <a:lstStyle>
            <a:lvl1pPr>
              <a:defRPr/>
            </a:lvl1pPr>
          </a:lstStyle>
          <a:p>
            <a:pPr>
              <a:defRPr/>
            </a:pPr>
            <a:fld id="{C18FFB6E-2435-42C9-9056-2D3F2B061C4B}" type="slidenum">
              <a:rPr lang="en-US"/>
              <a:pPr>
                <a:defRPr/>
              </a:pPr>
              <a:t>‹#›</a:t>
            </a:fld>
            <a:endParaRPr lang="en-US" dirty="0"/>
          </a:p>
        </p:txBody>
      </p:sp>
    </p:spTree>
    <p:extLst>
      <p:ext uri="{BB962C8B-B14F-4D97-AF65-F5344CB8AC3E}">
        <p14:creationId xmlns:p14="http://schemas.microsoft.com/office/powerpoint/2010/main" val="27714812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fld id="{AA6F234D-13DA-4407-A092-A90E5148DAAC}" type="datetime1">
              <a:rPr lang="en-US"/>
              <a:pPr>
                <a:defRPr/>
              </a:pPr>
              <a:t>9/27/2013</a:t>
            </a:fld>
            <a:endParaRPr lang="en-US" dirty="0"/>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22"/>
          <p:cNvSpPr>
            <a:spLocks noGrp="1"/>
          </p:cNvSpPr>
          <p:nvPr>
            <p:ph type="sldNum" sz="quarter" idx="12"/>
          </p:nvPr>
        </p:nvSpPr>
        <p:spPr/>
        <p:txBody>
          <a:bodyPr/>
          <a:lstStyle>
            <a:lvl1pPr>
              <a:defRPr/>
            </a:lvl1pPr>
          </a:lstStyle>
          <a:p>
            <a:pPr>
              <a:defRPr/>
            </a:pPr>
            <a:fld id="{ADE9D43F-1B79-4493-A124-25B60719146E}" type="slidenum">
              <a:rPr lang="en-US"/>
              <a:pPr>
                <a:defRPr/>
              </a:pPr>
              <a:t>‹#›</a:t>
            </a:fld>
            <a:endParaRPr lang="en-US" dirty="0"/>
          </a:p>
        </p:txBody>
      </p:sp>
    </p:spTree>
    <p:extLst>
      <p:ext uri="{BB962C8B-B14F-4D97-AF65-F5344CB8AC3E}">
        <p14:creationId xmlns:p14="http://schemas.microsoft.com/office/powerpoint/2010/main" val="24038721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useBgFill="1">
        <p:nvSpPr>
          <p:cNvPr id="6" name="Rounded Rectangle 5"/>
          <p:cNvSpPr/>
          <p:nvPr/>
        </p:nvSpPr>
        <p:spPr>
          <a:xfrm>
            <a:off x="63500" y="69850"/>
            <a:ext cx="9013825"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a:xfrm>
            <a:off x="914400" y="273050"/>
            <a:ext cx="7772400" cy="1143000"/>
          </a:xfrm>
        </p:spPr>
        <p:txBody>
          <a:bodyPr/>
          <a:lstStyle>
            <a:lvl1pPr algn="l">
              <a:buNone/>
              <a:defRPr sz="4000" b="0"/>
            </a:lvl1pPr>
          </a:lstStyle>
          <a:p>
            <a:r>
              <a:rPr lang="en-US" smtClean="0"/>
              <a:t>Click to edit Master title style</a:t>
            </a:r>
            <a:endParaRPr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11" name="Content Placeholder 10"/>
          <p:cNvSpPr>
            <a:spLocks noGrp="1"/>
          </p:cNvSpPr>
          <p:nvPr>
            <p:ph sz="quarter" idx="1"/>
          </p:nvPr>
        </p:nvSpPr>
        <p:spPr>
          <a:xfrm>
            <a:off x="2971800" y="1600200"/>
            <a:ext cx="57150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4"/>
          <p:cNvSpPr>
            <a:spLocks noGrp="1"/>
          </p:cNvSpPr>
          <p:nvPr>
            <p:ph type="dt" sz="half" idx="10"/>
          </p:nvPr>
        </p:nvSpPr>
        <p:spPr/>
        <p:txBody>
          <a:bodyPr/>
          <a:lstStyle>
            <a:lvl1pPr>
              <a:defRPr/>
            </a:lvl1pPr>
          </a:lstStyle>
          <a:p>
            <a:pPr>
              <a:defRPr/>
            </a:pPr>
            <a:fld id="{DC09CC89-CCD8-4BB1-97E2-884E17A172FE}" type="datetime1">
              <a:rPr lang="en-US"/>
              <a:pPr>
                <a:defRPr/>
              </a:pPr>
              <a:t>9/27/2013</a:t>
            </a:fld>
            <a:endParaRPr lang="en-US" dirty="0"/>
          </a:p>
        </p:txBody>
      </p:sp>
      <p:sp>
        <p:nvSpPr>
          <p:cNvPr id="8" name="Footer Placeholder 5"/>
          <p:cNvSpPr>
            <a:spLocks noGrp="1"/>
          </p:cNvSpPr>
          <p:nvPr>
            <p:ph type="ftr" sz="quarter" idx="11"/>
          </p:nvPr>
        </p:nvSpPr>
        <p:spPr/>
        <p:txBody>
          <a:bodyPr/>
          <a:lstStyle>
            <a:lvl1pPr>
              <a:defRPr/>
            </a:lvl1pPr>
          </a:lstStyle>
          <a:p>
            <a:pPr>
              <a:defRPr/>
            </a:pPr>
            <a:endParaRPr lang="en-US"/>
          </a:p>
        </p:txBody>
      </p:sp>
      <p:sp>
        <p:nvSpPr>
          <p:cNvPr id="9" name="Slide Number Placeholder 6"/>
          <p:cNvSpPr>
            <a:spLocks noGrp="1"/>
          </p:cNvSpPr>
          <p:nvPr>
            <p:ph type="sldNum" sz="quarter" idx="12"/>
          </p:nvPr>
        </p:nvSpPr>
        <p:spPr/>
        <p:txBody>
          <a:bodyPr/>
          <a:lstStyle>
            <a:lvl1pPr>
              <a:defRPr/>
            </a:lvl1pPr>
          </a:lstStyle>
          <a:p>
            <a:pPr>
              <a:defRPr/>
            </a:pPr>
            <a:fld id="{2528DA5E-BA0F-4A8B-A600-314228B055D3}" type="slidenum">
              <a:rPr lang="en-US"/>
              <a:pPr>
                <a:defRPr/>
              </a:pPr>
              <a:t>‹#›</a:t>
            </a:fld>
            <a:endParaRPr lang="en-US" dirty="0"/>
          </a:p>
        </p:txBody>
      </p:sp>
    </p:spTree>
    <p:extLst>
      <p:ext uri="{BB962C8B-B14F-4D97-AF65-F5344CB8AC3E}">
        <p14:creationId xmlns:p14="http://schemas.microsoft.com/office/powerpoint/2010/main" val="40781576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p:nvSpPr>
        <p:spPr>
          <a:xfrm flipV="1">
            <a:off x="68263" y="4683125"/>
            <a:ext cx="9007475"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6" name="Rectangle 5"/>
          <p:cNvSpPr/>
          <p:nvPr/>
        </p:nvSpPr>
        <p:spPr>
          <a:xfrm>
            <a:off x="68263" y="4649788"/>
            <a:ext cx="9007475"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7" name="Rectangle 6"/>
          <p:cNvSpPr/>
          <p:nvPr/>
        </p:nvSpPr>
        <p:spPr>
          <a:xfrm>
            <a:off x="68263" y="4773613"/>
            <a:ext cx="9007475" cy="476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normAutofit/>
          </a:bodyPr>
          <a:lstStyle>
            <a:lvl1pPr marL="0" indent="0">
              <a:buNone/>
              <a:defRPr sz="3200"/>
            </a:lvl1pPr>
          </a:lstStyle>
          <a:p>
            <a:pPr lvl="0"/>
            <a:r>
              <a:rPr lang="en-US" noProof="0" smtClean="0"/>
              <a:t>Click icon to add picture</a:t>
            </a:r>
            <a:endParaRPr lang="en-US" noProof="0" dirty="0"/>
          </a:p>
        </p:txBody>
      </p:sp>
      <p:sp>
        <p:nvSpPr>
          <p:cNvPr id="8" name="Date Placeholder 4"/>
          <p:cNvSpPr>
            <a:spLocks noGrp="1"/>
          </p:cNvSpPr>
          <p:nvPr>
            <p:ph type="dt" sz="half" idx="10"/>
          </p:nvPr>
        </p:nvSpPr>
        <p:spPr/>
        <p:txBody>
          <a:bodyPr/>
          <a:lstStyle>
            <a:lvl1pPr>
              <a:defRPr/>
            </a:lvl1pPr>
          </a:lstStyle>
          <a:p>
            <a:pPr>
              <a:defRPr/>
            </a:pPr>
            <a:fld id="{B1531CD9-F01F-4D45-9741-60A34267A314}" type="datetime1">
              <a:rPr lang="en-US"/>
              <a:pPr>
                <a:defRPr/>
              </a:pPr>
              <a:t>9/27/2013</a:t>
            </a:fld>
            <a:endParaRPr lang="en-US" dirty="0"/>
          </a:p>
        </p:txBody>
      </p:sp>
      <p:sp>
        <p:nvSpPr>
          <p:cNvPr id="9" name="Footer Placeholder 5"/>
          <p:cNvSpPr>
            <a:spLocks noGrp="1"/>
          </p:cNvSpPr>
          <p:nvPr>
            <p:ph type="ftr" sz="quarter" idx="11"/>
          </p:nvPr>
        </p:nvSpPr>
        <p:spPr>
          <a:xfrm>
            <a:off x="914400" y="6172200"/>
            <a:ext cx="3886200" cy="457200"/>
          </a:xfrm>
        </p:spPr>
        <p:txBody>
          <a:bodyPr/>
          <a:lstStyle>
            <a:lvl1pPr>
              <a:defRPr/>
            </a:lvl1pPr>
          </a:lstStyle>
          <a:p>
            <a:pPr>
              <a:defRPr/>
            </a:pPr>
            <a:endParaRPr lang="en-US"/>
          </a:p>
        </p:txBody>
      </p:sp>
      <p:sp>
        <p:nvSpPr>
          <p:cNvPr id="10" name="Slide Number Placeholder 6"/>
          <p:cNvSpPr>
            <a:spLocks noGrp="1"/>
          </p:cNvSpPr>
          <p:nvPr>
            <p:ph type="sldNum" sz="quarter" idx="12"/>
          </p:nvPr>
        </p:nvSpPr>
        <p:spPr>
          <a:xfrm>
            <a:off x="146050" y="6208713"/>
            <a:ext cx="457200" cy="457200"/>
          </a:xfrm>
        </p:spPr>
        <p:txBody>
          <a:bodyPr/>
          <a:lstStyle>
            <a:lvl1pPr>
              <a:defRPr/>
            </a:lvl1pPr>
          </a:lstStyle>
          <a:p>
            <a:pPr>
              <a:defRPr/>
            </a:pPr>
            <a:fld id="{3767D141-81BF-4334-B5C1-F0C3586E3F54}" type="slidenum">
              <a:rPr lang="en-US"/>
              <a:pPr>
                <a:defRPr/>
              </a:pPr>
              <a:t>‹#›</a:t>
            </a:fld>
            <a:endParaRPr lang="en-US" dirty="0"/>
          </a:p>
        </p:txBody>
      </p:sp>
    </p:spTree>
    <p:extLst>
      <p:ext uri="{BB962C8B-B14F-4D97-AF65-F5344CB8AC3E}">
        <p14:creationId xmlns:p14="http://schemas.microsoft.com/office/powerpoint/2010/main" val="7757653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useBgFill="1">
        <p:nvSpPr>
          <p:cNvPr id="8" name="Rounded Rectangle 7"/>
          <p:cNvSpPr/>
          <p:nvPr/>
        </p:nvSpPr>
        <p:spPr>
          <a:xfrm>
            <a:off x="63500" y="69850"/>
            <a:ext cx="9013825"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defRPr/>
            </a:pPr>
            <a:endParaRPr lang="en-US"/>
          </a:p>
        </p:txBody>
      </p:sp>
      <p:sp>
        <p:nvSpPr>
          <p:cNvPr id="1028" name="Title Placeholder 21"/>
          <p:cNvSpPr>
            <a:spLocks noGrp="1"/>
          </p:cNvSpPr>
          <p:nvPr>
            <p:ph type="title"/>
          </p:nvPr>
        </p:nvSpPr>
        <p:spPr bwMode="auto">
          <a:xfrm>
            <a:off x="914400" y="274638"/>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91440" numCol="1" anchor="b" anchorCtr="0" compatLnSpc="1">
            <a:prstTxWarp prst="textNoShape">
              <a:avLst/>
            </a:prstTxWarp>
          </a:bodyPr>
          <a:lstStyle/>
          <a:p>
            <a:pPr lvl="0"/>
            <a:r>
              <a:rPr lang="en-US" smtClean="0"/>
              <a:t>Click to edit Master title style</a:t>
            </a:r>
          </a:p>
        </p:txBody>
      </p:sp>
      <p:sp>
        <p:nvSpPr>
          <p:cNvPr id="1029" name="Text Placeholder 12"/>
          <p:cNvSpPr>
            <a:spLocks noGrp="1"/>
          </p:cNvSpPr>
          <p:nvPr>
            <p:ph type="body" idx="1"/>
          </p:nvPr>
        </p:nvSpPr>
        <p:spPr bwMode="auto">
          <a:xfrm>
            <a:off x="914400" y="1447800"/>
            <a:ext cx="77724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pPr>
              <a:defRPr/>
            </a:pPr>
            <a:fld id="{F9793B6E-2C4C-480E-BFBA-A72E6FBAD4C3}" type="datetime1">
              <a:rPr lang="en-US"/>
              <a:pPr>
                <a:defRPr/>
              </a:pPr>
              <a:t>9/27/2013</a:t>
            </a:fld>
            <a:endParaRPr lang="en-US" dirty="0"/>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pPr>
              <a:defRPr/>
            </a:pPr>
            <a:endParaRPr lang="en-US"/>
          </a:p>
        </p:txBody>
      </p:sp>
      <p:sp>
        <p:nvSpPr>
          <p:cNvPr id="23" name="Slide Number Placeholder 22"/>
          <p:cNvSpPr>
            <a:spLocks noGrp="1"/>
          </p:cNvSpPr>
          <p:nvPr>
            <p:ph type="sldNum" sz="quarter" idx="4"/>
          </p:nvPr>
        </p:nvSpPr>
        <p:spPr>
          <a:xfrm>
            <a:off x="146050"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pPr>
              <a:defRPr/>
            </a:pPr>
            <a:fld id="{A14D3178-8E51-4247-9851-1AB945E52B22}"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770" r:id="rId1"/>
    <p:sldLayoutId id="2147483763" r:id="rId2"/>
    <p:sldLayoutId id="2147483771" r:id="rId3"/>
    <p:sldLayoutId id="2147483764" r:id="rId4"/>
    <p:sldLayoutId id="2147483765" r:id="rId5"/>
    <p:sldLayoutId id="2147483766" r:id="rId6"/>
    <p:sldLayoutId id="2147483767" r:id="rId7"/>
    <p:sldLayoutId id="2147483772" r:id="rId8"/>
    <p:sldLayoutId id="2147483773" r:id="rId9"/>
    <p:sldLayoutId id="2147483768" r:id="rId10"/>
    <p:sldLayoutId id="2147483769" r:id="rId11"/>
  </p:sldLayoutIdLst>
  <p:hf hdr="0" ftr="0" dt="0"/>
  <p:txStyles>
    <p:titleStyle>
      <a:lvl1pPr algn="l" rtl="0" eaLnBrk="0" fontAlgn="base" hangingPunct="0">
        <a:spcBef>
          <a:spcPct val="0"/>
        </a:spcBef>
        <a:spcAft>
          <a:spcPct val="0"/>
        </a:spcAft>
        <a:defRPr sz="4000" kern="12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Franklin Gothic Book" pitchFamily="34" charset="0"/>
        </a:defRPr>
      </a:lvl2pPr>
      <a:lvl3pPr algn="l" rtl="0" eaLnBrk="0" fontAlgn="base" hangingPunct="0">
        <a:spcBef>
          <a:spcPct val="0"/>
        </a:spcBef>
        <a:spcAft>
          <a:spcPct val="0"/>
        </a:spcAft>
        <a:defRPr sz="4000">
          <a:solidFill>
            <a:schemeClr val="tx2"/>
          </a:solidFill>
          <a:latin typeface="Franklin Gothic Book" pitchFamily="34" charset="0"/>
        </a:defRPr>
      </a:lvl3pPr>
      <a:lvl4pPr algn="l" rtl="0" eaLnBrk="0" fontAlgn="base" hangingPunct="0">
        <a:spcBef>
          <a:spcPct val="0"/>
        </a:spcBef>
        <a:spcAft>
          <a:spcPct val="0"/>
        </a:spcAft>
        <a:defRPr sz="4000">
          <a:solidFill>
            <a:schemeClr val="tx2"/>
          </a:solidFill>
          <a:latin typeface="Franklin Gothic Book" pitchFamily="34" charset="0"/>
        </a:defRPr>
      </a:lvl4pPr>
      <a:lvl5pPr algn="l" rtl="0" eaLnBrk="0" fontAlgn="base" hangingPunct="0">
        <a:spcBef>
          <a:spcPct val="0"/>
        </a:spcBef>
        <a:spcAft>
          <a:spcPct val="0"/>
        </a:spcAft>
        <a:defRPr sz="4000">
          <a:solidFill>
            <a:schemeClr val="tx2"/>
          </a:solidFill>
          <a:latin typeface="Franklin Gothic Book" pitchFamily="34" charset="0"/>
        </a:defRPr>
      </a:lvl5pPr>
      <a:lvl6pPr marL="457200" algn="l" rtl="0" fontAlgn="base">
        <a:spcBef>
          <a:spcPct val="0"/>
        </a:spcBef>
        <a:spcAft>
          <a:spcPct val="0"/>
        </a:spcAft>
        <a:defRPr sz="4000">
          <a:solidFill>
            <a:schemeClr val="tx2"/>
          </a:solidFill>
          <a:latin typeface="Franklin Gothic Book" pitchFamily="34" charset="0"/>
        </a:defRPr>
      </a:lvl6pPr>
      <a:lvl7pPr marL="914400" algn="l" rtl="0" fontAlgn="base">
        <a:spcBef>
          <a:spcPct val="0"/>
        </a:spcBef>
        <a:spcAft>
          <a:spcPct val="0"/>
        </a:spcAft>
        <a:defRPr sz="4000">
          <a:solidFill>
            <a:schemeClr val="tx2"/>
          </a:solidFill>
          <a:latin typeface="Franklin Gothic Book" pitchFamily="34" charset="0"/>
        </a:defRPr>
      </a:lvl7pPr>
      <a:lvl8pPr marL="1371600" algn="l" rtl="0" fontAlgn="base">
        <a:spcBef>
          <a:spcPct val="0"/>
        </a:spcBef>
        <a:spcAft>
          <a:spcPct val="0"/>
        </a:spcAft>
        <a:defRPr sz="4000">
          <a:solidFill>
            <a:schemeClr val="tx2"/>
          </a:solidFill>
          <a:latin typeface="Franklin Gothic Book" pitchFamily="34" charset="0"/>
        </a:defRPr>
      </a:lvl8pPr>
      <a:lvl9pPr marL="1828800" algn="l" rtl="0" fontAlgn="base">
        <a:spcBef>
          <a:spcPct val="0"/>
        </a:spcBef>
        <a:spcAft>
          <a:spcPct val="0"/>
        </a:spcAft>
        <a:defRPr sz="4000">
          <a:solidFill>
            <a:schemeClr val="tx2"/>
          </a:solidFill>
          <a:latin typeface="Franklin Gothic Book" pitchFamily="34" charset="0"/>
        </a:defRPr>
      </a:lvl9pPr>
    </p:titleStyle>
    <p:bodyStyle>
      <a:lvl1pPr marL="273050" indent="-273050" algn="l" rtl="0" eaLnBrk="0" fontAlgn="base" hangingPunct="0">
        <a:spcBef>
          <a:spcPts val="575"/>
        </a:spcBef>
        <a:spcAft>
          <a:spcPct val="0"/>
        </a:spcAft>
        <a:buClr>
          <a:schemeClr val="accent1"/>
        </a:buClr>
        <a:buSzPct val="85000"/>
        <a:buFont typeface="Wingdings 2" pitchFamily="18" charset="2"/>
        <a:buChar char=""/>
        <a:defRPr sz="2600" kern="1200">
          <a:solidFill>
            <a:schemeClr val="tx1"/>
          </a:solidFill>
          <a:latin typeface="+mn-lt"/>
          <a:ea typeface="+mn-ea"/>
          <a:cs typeface="+mn-cs"/>
        </a:defRPr>
      </a:lvl1pPr>
      <a:lvl2pPr marL="547688" indent="-228600" algn="l" rtl="0" eaLnBrk="0" fontAlgn="base" hangingPunct="0">
        <a:spcBef>
          <a:spcPts val="375"/>
        </a:spcBef>
        <a:spcAft>
          <a:spcPct val="0"/>
        </a:spcAft>
        <a:buClr>
          <a:schemeClr val="accent2"/>
        </a:buClr>
        <a:buSzPct val="85000"/>
        <a:buFont typeface="Wingdings 2" pitchFamily="18" charset="2"/>
        <a:buChar char=""/>
        <a:defRPr sz="2400" kern="1200">
          <a:solidFill>
            <a:schemeClr val="tx1"/>
          </a:solidFill>
          <a:latin typeface="+mn-lt"/>
          <a:ea typeface="+mn-ea"/>
          <a:cs typeface="+mn-cs"/>
        </a:defRPr>
      </a:lvl2pPr>
      <a:lvl3pPr marL="822325" indent="-228600" algn="l" rtl="0" eaLnBrk="0" fontAlgn="base" hangingPunct="0">
        <a:spcBef>
          <a:spcPts val="375"/>
        </a:spcBef>
        <a:spcAft>
          <a:spcPct val="0"/>
        </a:spcAft>
        <a:buClr>
          <a:srgbClr val="AABBDF"/>
        </a:buClr>
        <a:buSzPct val="85000"/>
        <a:buFont typeface="Wingdings 2" pitchFamily="18" charset="2"/>
        <a:buChar char=""/>
        <a:defRPr sz="2000" kern="1200">
          <a:solidFill>
            <a:schemeClr val="tx1"/>
          </a:solidFill>
          <a:latin typeface="+mn-lt"/>
          <a:ea typeface="+mn-ea"/>
          <a:cs typeface="+mn-cs"/>
        </a:defRPr>
      </a:lvl3pPr>
      <a:lvl4pPr marL="1096963" indent="-228600" algn="l" rtl="0" eaLnBrk="0" fontAlgn="base" hangingPunct="0">
        <a:spcBef>
          <a:spcPts val="375"/>
        </a:spcBef>
        <a:spcAft>
          <a:spcPct val="0"/>
        </a:spcAft>
        <a:buClr>
          <a:srgbClr val="0BD0D9"/>
        </a:buClr>
        <a:buSzPct val="80000"/>
        <a:buFont typeface="Wingdings 2" pitchFamily="18" charset="2"/>
        <a:buChar char=""/>
        <a:defRPr sz="2000" kern="1200">
          <a:solidFill>
            <a:schemeClr val="tx1"/>
          </a:solidFill>
          <a:latin typeface="+mn-lt"/>
          <a:ea typeface="+mn-ea"/>
          <a:cs typeface="+mn-cs"/>
        </a:defRPr>
      </a:lvl4pPr>
      <a:lvl5pPr marL="1371600" indent="-228600" algn="l" rtl="0" eaLnBrk="0" fontAlgn="base" hangingPunct="0">
        <a:spcBef>
          <a:spcPts val="375"/>
        </a:spcBef>
        <a:spcAft>
          <a:spcPct val="0"/>
        </a:spcAft>
        <a:buClr>
          <a:srgbClr val="0BD0D9"/>
        </a:buClr>
        <a:buChar char="o"/>
        <a:defRPr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6.jpeg"/><Relationship Id="rId13" Type="http://schemas.openxmlformats.org/officeDocument/2006/relationships/image" Target="../media/image21.png"/><Relationship Id="rId18" Type="http://schemas.openxmlformats.org/officeDocument/2006/relationships/image" Target="../media/image26.png"/><Relationship Id="rId26" Type="http://schemas.openxmlformats.org/officeDocument/2006/relationships/image" Target="../media/image34.png"/><Relationship Id="rId39" Type="http://schemas.openxmlformats.org/officeDocument/2006/relationships/image" Target="../media/image47.png"/><Relationship Id="rId3" Type="http://schemas.openxmlformats.org/officeDocument/2006/relationships/notesSlide" Target="../notesSlides/notesSlide2.xml"/><Relationship Id="rId21" Type="http://schemas.openxmlformats.org/officeDocument/2006/relationships/image" Target="../media/image29.png"/><Relationship Id="rId34" Type="http://schemas.openxmlformats.org/officeDocument/2006/relationships/image" Target="../media/image42.png"/><Relationship Id="rId42" Type="http://schemas.openxmlformats.org/officeDocument/2006/relationships/image" Target="../media/image50.png"/><Relationship Id="rId7" Type="http://schemas.openxmlformats.org/officeDocument/2006/relationships/image" Target="../media/image15.png"/><Relationship Id="rId12" Type="http://schemas.openxmlformats.org/officeDocument/2006/relationships/image" Target="../media/image20.jpeg"/><Relationship Id="rId17" Type="http://schemas.openxmlformats.org/officeDocument/2006/relationships/image" Target="../media/image25.png"/><Relationship Id="rId25" Type="http://schemas.openxmlformats.org/officeDocument/2006/relationships/image" Target="../media/image33.png"/><Relationship Id="rId33" Type="http://schemas.openxmlformats.org/officeDocument/2006/relationships/image" Target="../media/image41.png"/><Relationship Id="rId38" Type="http://schemas.openxmlformats.org/officeDocument/2006/relationships/image" Target="../media/image46.png"/><Relationship Id="rId2" Type="http://schemas.openxmlformats.org/officeDocument/2006/relationships/slideLayout" Target="../slideLayouts/slideLayout2.xml"/><Relationship Id="rId16" Type="http://schemas.openxmlformats.org/officeDocument/2006/relationships/image" Target="../media/image24.png"/><Relationship Id="rId20" Type="http://schemas.openxmlformats.org/officeDocument/2006/relationships/image" Target="../media/image28.png"/><Relationship Id="rId29" Type="http://schemas.openxmlformats.org/officeDocument/2006/relationships/image" Target="../media/image37.png"/><Relationship Id="rId41" Type="http://schemas.openxmlformats.org/officeDocument/2006/relationships/image" Target="../media/image49.png"/><Relationship Id="rId1" Type="http://schemas.openxmlformats.org/officeDocument/2006/relationships/tags" Target="../tags/tag2.xml"/><Relationship Id="rId6" Type="http://schemas.openxmlformats.org/officeDocument/2006/relationships/image" Target="../media/image14.png"/><Relationship Id="rId11" Type="http://schemas.openxmlformats.org/officeDocument/2006/relationships/image" Target="../media/image19.png"/><Relationship Id="rId24" Type="http://schemas.openxmlformats.org/officeDocument/2006/relationships/image" Target="../media/image32.png"/><Relationship Id="rId32" Type="http://schemas.openxmlformats.org/officeDocument/2006/relationships/image" Target="../media/image40.png"/><Relationship Id="rId37" Type="http://schemas.openxmlformats.org/officeDocument/2006/relationships/image" Target="../media/image45.jpeg"/><Relationship Id="rId40" Type="http://schemas.openxmlformats.org/officeDocument/2006/relationships/image" Target="../media/image48.png"/><Relationship Id="rId45" Type="http://schemas.openxmlformats.org/officeDocument/2006/relationships/image" Target="../media/image53.png"/><Relationship Id="rId5" Type="http://schemas.openxmlformats.org/officeDocument/2006/relationships/image" Target="../media/image13.png"/><Relationship Id="rId15" Type="http://schemas.openxmlformats.org/officeDocument/2006/relationships/image" Target="../media/image23.png"/><Relationship Id="rId23" Type="http://schemas.openxmlformats.org/officeDocument/2006/relationships/image" Target="../media/image31.png"/><Relationship Id="rId28" Type="http://schemas.openxmlformats.org/officeDocument/2006/relationships/image" Target="../media/image36.png"/><Relationship Id="rId36" Type="http://schemas.openxmlformats.org/officeDocument/2006/relationships/image" Target="../media/image44.png"/><Relationship Id="rId10" Type="http://schemas.openxmlformats.org/officeDocument/2006/relationships/image" Target="../media/image18.png"/><Relationship Id="rId19" Type="http://schemas.openxmlformats.org/officeDocument/2006/relationships/image" Target="../media/image27.png"/><Relationship Id="rId31" Type="http://schemas.openxmlformats.org/officeDocument/2006/relationships/image" Target="../media/image39.png"/><Relationship Id="rId44" Type="http://schemas.openxmlformats.org/officeDocument/2006/relationships/image" Target="../media/image52.jpeg"/><Relationship Id="rId4" Type="http://schemas.openxmlformats.org/officeDocument/2006/relationships/image" Target="../media/image12.png"/><Relationship Id="rId9" Type="http://schemas.openxmlformats.org/officeDocument/2006/relationships/image" Target="../media/image17.png"/><Relationship Id="rId14" Type="http://schemas.openxmlformats.org/officeDocument/2006/relationships/image" Target="../media/image22.jpeg"/><Relationship Id="rId22" Type="http://schemas.openxmlformats.org/officeDocument/2006/relationships/image" Target="../media/image30.png"/><Relationship Id="rId27" Type="http://schemas.openxmlformats.org/officeDocument/2006/relationships/image" Target="../media/image35.jpeg"/><Relationship Id="rId30" Type="http://schemas.openxmlformats.org/officeDocument/2006/relationships/image" Target="../media/image38.png"/><Relationship Id="rId35" Type="http://schemas.openxmlformats.org/officeDocument/2006/relationships/image" Target="../media/image43.jpeg"/><Relationship Id="rId43" Type="http://schemas.openxmlformats.org/officeDocument/2006/relationships/image" Target="../media/image51.png"/></Relationships>
</file>

<file path=ppt/slides/_rels/slide11.xml.rels><?xml version="1.0" encoding="UTF-8" standalone="yes"?>
<Relationships xmlns="http://schemas.openxmlformats.org/package/2006/relationships"><Relationship Id="rId26" Type="http://schemas.openxmlformats.org/officeDocument/2006/relationships/image" Target="../media/image78.png"/><Relationship Id="rId21" Type="http://schemas.openxmlformats.org/officeDocument/2006/relationships/image" Target="../media/image73.png"/><Relationship Id="rId42" Type="http://schemas.openxmlformats.org/officeDocument/2006/relationships/image" Target="../media/image94.png"/><Relationship Id="rId47" Type="http://schemas.openxmlformats.org/officeDocument/2006/relationships/image" Target="../media/image99.png"/><Relationship Id="rId63" Type="http://schemas.openxmlformats.org/officeDocument/2006/relationships/image" Target="../media/image115.png"/><Relationship Id="rId68" Type="http://schemas.openxmlformats.org/officeDocument/2006/relationships/image" Target="../media/image120.png"/><Relationship Id="rId84" Type="http://schemas.openxmlformats.org/officeDocument/2006/relationships/image" Target="../media/image136.png"/><Relationship Id="rId89" Type="http://schemas.openxmlformats.org/officeDocument/2006/relationships/image" Target="../media/image141.png"/><Relationship Id="rId7" Type="http://schemas.openxmlformats.org/officeDocument/2006/relationships/image" Target="../media/image59.png"/><Relationship Id="rId71" Type="http://schemas.openxmlformats.org/officeDocument/2006/relationships/image" Target="../media/image123.png"/><Relationship Id="rId92" Type="http://schemas.openxmlformats.org/officeDocument/2006/relationships/image" Target="../media/image144.png"/><Relationship Id="rId2" Type="http://schemas.openxmlformats.org/officeDocument/2006/relationships/image" Target="../media/image54.png"/><Relationship Id="rId16" Type="http://schemas.openxmlformats.org/officeDocument/2006/relationships/image" Target="../media/image68.png"/><Relationship Id="rId29" Type="http://schemas.openxmlformats.org/officeDocument/2006/relationships/image" Target="../media/image81.png"/><Relationship Id="rId11" Type="http://schemas.openxmlformats.org/officeDocument/2006/relationships/image" Target="../media/image63.png"/><Relationship Id="rId24" Type="http://schemas.openxmlformats.org/officeDocument/2006/relationships/image" Target="../media/image76.png"/><Relationship Id="rId32" Type="http://schemas.openxmlformats.org/officeDocument/2006/relationships/image" Target="../media/image84.png"/><Relationship Id="rId37" Type="http://schemas.openxmlformats.org/officeDocument/2006/relationships/image" Target="../media/image89.png"/><Relationship Id="rId40" Type="http://schemas.openxmlformats.org/officeDocument/2006/relationships/image" Target="../media/image92.png"/><Relationship Id="rId45" Type="http://schemas.openxmlformats.org/officeDocument/2006/relationships/image" Target="../media/image97.png"/><Relationship Id="rId53" Type="http://schemas.openxmlformats.org/officeDocument/2006/relationships/image" Target="../media/image105.png"/><Relationship Id="rId58" Type="http://schemas.openxmlformats.org/officeDocument/2006/relationships/image" Target="../media/image110.png"/><Relationship Id="rId66" Type="http://schemas.openxmlformats.org/officeDocument/2006/relationships/image" Target="../media/image118.png"/><Relationship Id="rId74" Type="http://schemas.openxmlformats.org/officeDocument/2006/relationships/image" Target="../media/image126.png"/><Relationship Id="rId79" Type="http://schemas.openxmlformats.org/officeDocument/2006/relationships/image" Target="../media/image131.png"/><Relationship Id="rId87" Type="http://schemas.openxmlformats.org/officeDocument/2006/relationships/image" Target="../media/image139.png"/><Relationship Id="rId102" Type="http://schemas.openxmlformats.org/officeDocument/2006/relationships/image" Target="../media/image154.png"/><Relationship Id="rId5" Type="http://schemas.openxmlformats.org/officeDocument/2006/relationships/image" Target="../media/image57.png"/><Relationship Id="rId61" Type="http://schemas.openxmlformats.org/officeDocument/2006/relationships/image" Target="../media/image113.png"/><Relationship Id="rId82" Type="http://schemas.openxmlformats.org/officeDocument/2006/relationships/image" Target="../media/image134.png"/><Relationship Id="rId90" Type="http://schemas.openxmlformats.org/officeDocument/2006/relationships/image" Target="../media/image142.png"/><Relationship Id="rId95" Type="http://schemas.openxmlformats.org/officeDocument/2006/relationships/image" Target="../media/image147.png"/><Relationship Id="rId19" Type="http://schemas.openxmlformats.org/officeDocument/2006/relationships/image" Target="../media/image71.png"/><Relationship Id="rId14" Type="http://schemas.openxmlformats.org/officeDocument/2006/relationships/image" Target="../media/image66.png"/><Relationship Id="rId22" Type="http://schemas.openxmlformats.org/officeDocument/2006/relationships/image" Target="../media/image74.png"/><Relationship Id="rId27" Type="http://schemas.openxmlformats.org/officeDocument/2006/relationships/image" Target="../media/image79.png"/><Relationship Id="rId30" Type="http://schemas.openxmlformats.org/officeDocument/2006/relationships/image" Target="../media/image82.png"/><Relationship Id="rId35" Type="http://schemas.openxmlformats.org/officeDocument/2006/relationships/image" Target="../media/image87.png"/><Relationship Id="rId43" Type="http://schemas.openxmlformats.org/officeDocument/2006/relationships/image" Target="../media/image95.png"/><Relationship Id="rId48" Type="http://schemas.openxmlformats.org/officeDocument/2006/relationships/image" Target="../media/image100.png"/><Relationship Id="rId56" Type="http://schemas.openxmlformats.org/officeDocument/2006/relationships/image" Target="../media/image108.png"/><Relationship Id="rId64" Type="http://schemas.openxmlformats.org/officeDocument/2006/relationships/image" Target="../media/image116.png"/><Relationship Id="rId69" Type="http://schemas.openxmlformats.org/officeDocument/2006/relationships/image" Target="../media/image121.png"/><Relationship Id="rId77" Type="http://schemas.openxmlformats.org/officeDocument/2006/relationships/image" Target="../media/image129.png"/><Relationship Id="rId100" Type="http://schemas.openxmlformats.org/officeDocument/2006/relationships/image" Target="../media/image152.png"/><Relationship Id="rId8" Type="http://schemas.openxmlformats.org/officeDocument/2006/relationships/image" Target="../media/image60.png"/><Relationship Id="rId51" Type="http://schemas.openxmlformats.org/officeDocument/2006/relationships/image" Target="../media/image103.png"/><Relationship Id="rId72" Type="http://schemas.openxmlformats.org/officeDocument/2006/relationships/image" Target="../media/image124.png"/><Relationship Id="rId80" Type="http://schemas.openxmlformats.org/officeDocument/2006/relationships/image" Target="../media/image132.png"/><Relationship Id="rId85" Type="http://schemas.openxmlformats.org/officeDocument/2006/relationships/image" Target="../media/image137.png"/><Relationship Id="rId93" Type="http://schemas.openxmlformats.org/officeDocument/2006/relationships/image" Target="../media/image145.png"/><Relationship Id="rId98" Type="http://schemas.openxmlformats.org/officeDocument/2006/relationships/image" Target="../media/image150.png"/><Relationship Id="rId3" Type="http://schemas.openxmlformats.org/officeDocument/2006/relationships/image" Target="../media/image55.png"/><Relationship Id="rId12" Type="http://schemas.openxmlformats.org/officeDocument/2006/relationships/image" Target="../media/image64.png"/><Relationship Id="rId17" Type="http://schemas.openxmlformats.org/officeDocument/2006/relationships/image" Target="../media/image69.png"/><Relationship Id="rId25" Type="http://schemas.openxmlformats.org/officeDocument/2006/relationships/image" Target="../media/image77.png"/><Relationship Id="rId33" Type="http://schemas.openxmlformats.org/officeDocument/2006/relationships/image" Target="../media/image85.png"/><Relationship Id="rId38" Type="http://schemas.openxmlformats.org/officeDocument/2006/relationships/image" Target="../media/image90.png"/><Relationship Id="rId46" Type="http://schemas.openxmlformats.org/officeDocument/2006/relationships/image" Target="../media/image98.png"/><Relationship Id="rId59" Type="http://schemas.openxmlformats.org/officeDocument/2006/relationships/image" Target="../media/image111.png"/><Relationship Id="rId67" Type="http://schemas.openxmlformats.org/officeDocument/2006/relationships/image" Target="../media/image119.png"/><Relationship Id="rId103" Type="http://schemas.openxmlformats.org/officeDocument/2006/relationships/image" Target="../media/image155.png"/><Relationship Id="rId20" Type="http://schemas.openxmlformats.org/officeDocument/2006/relationships/image" Target="../media/image72.png"/><Relationship Id="rId41" Type="http://schemas.openxmlformats.org/officeDocument/2006/relationships/image" Target="../media/image93.png"/><Relationship Id="rId54" Type="http://schemas.openxmlformats.org/officeDocument/2006/relationships/image" Target="../media/image106.png"/><Relationship Id="rId62" Type="http://schemas.openxmlformats.org/officeDocument/2006/relationships/image" Target="../media/image114.png"/><Relationship Id="rId70" Type="http://schemas.openxmlformats.org/officeDocument/2006/relationships/image" Target="../media/image122.png"/><Relationship Id="rId75" Type="http://schemas.openxmlformats.org/officeDocument/2006/relationships/image" Target="../media/image127.png"/><Relationship Id="rId83" Type="http://schemas.openxmlformats.org/officeDocument/2006/relationships/image" Target="../media/image135.png"/><Relationship Id="rId88" Type="http://schemas.openxmlformats.org/officeDocument/2006/relationships/image" Target="../media/image140.png"/><Relationship Id="rId91" Type="http://schemas.openxmlformats.org/officeDocument/2006/relationships/image" Target="../media/image143.png"/><Relationship Id="rId96" Type="http://schemas.openxmlformats.org/officeDocument/2006/relationships/image" Target="../media/image148.png"/><Relationship Id="rId1" Type="http://schemas.openxmlformats.org/officeDocument/2006/relationships/slideLayout" Target="../slideLayouts/slideLayout2.xml"/><Relationship Id="rId6" Type="http://schemas.openxmlformats.org/officeDocument/2006/relationships/image" Target="../media/image58.png"/><Relationship Id="rId15" Type="http://schemas.openxmlformats.org/officeDocument/2006/relationships/image" Target="../media/image67.png"/><Relationship Id="rId23" Type="http://schemas.openxmlformats.org/officeDocument/2006/relationships/image" Target="../media/image75.png"/><Relationship Id="rId28" Type="http://schemas.openxmlformats.org/officeDocument/2006/relationships/image" Target="../media/image80.png"/><Relationship Id="rId36" Type="http://schemas.openxmlformats.org/officeDocument/2006/relationships/image" Target="../media/image88.png"/><Relationship Id="rId49" Type="http://schemas.openxmlformats.org/officeDocument/2006/relationships/image" Target="../media/image101.png"/><Relationship Id="rId57" Type="http://schemas.openxmlformats.org/officeDocument/2006/relationships/image" Target="../media/image109.png"/><Relationship Id="rId10" Type="http://schemas.openxmlformats.org/officeDocument/2006/relationships/image" Target="../media/image62.png"/><Relationship Id="rId31" Type="http://schemas.openxmlformats.org/officeDocument/2006/relationships/image" Target="../media/image83.png"/><Relationship Id="rId44" Type="http://schemas.openxmlformats.org/officeDocument/2006/relationships/image" Target="../media/image96.png"/><Relationship Id="rId52" Type="http://schemas.openxmlformats.org/officeDocument/2006/relationships/image" Target="../media/image104.png"/><Relationship Id="rId60" Type="http://schemas.openxmlformats.org/officeDocument/2006/relationships/image" Target="../media/image112.png"/><Relationship Id="rId65" Type="http://schemas.openxmlformats.org/officeDocument/2006/relationships/image" Target="../media/image117.png"/><Relationship Id="rId73" Type="http://schemas.openxmlformats.org/officeDocument/2006/relationships/image" Target="../media/image125.png"/><Relationship Id="rId78" Type="http://schemas.openxmlformats.org/officeDocument/2006/relationships/image" Target="../media/image130.png"/><Relationship Id="rId81" Type="http://schemas.openxmlformats.org/officeDocument/2006/relationships/image" Target="../media/image133.png"/><Relationship Id="rId86" Type="http://schemas.openxmlformats.org/officeDocument/2006/relationships/image" Target="../media/image138.png"/><Relationship Id="rId94" Type="http://schemas.openxmlformats.org/officeDocument/2006/relationships/image" Target="../media/image146.png"/><Relationship Id="rId99" Type="http://schemas.openxmlformats.org/officeDocument/2006/relationships/image" Target="../media/image151.png"/><Relationship Id="rId101" Type="http://schemas.openxmlformats.org/officeDocument/2006/relationships/image" Target="../media/image153.png"/><Relationship Id="rId4" Type="http://schemas.openxmlformats.org/officeDocument/2006/relationships/image" Target="../media/image56.png"/><Relationship Id="rId9" Type="http://schemas.openxmlformats.org/officeDocument/2006/relationships/image" Target="../media/image61.png"/><Relationship Id="rId13" Type="http://schemas.openxmlformats.org/officeDocument/2006/relationships/image" Target="../media/image65.png"/><Relationship Id="rId18" Type="http://schemas.openxmlformats.org/officeDocument/2006/relationships/image" Target="../media/image70.png"/><Relationship Id="rId39" Type="http://schemas.openxmlformats.org/officeDocument/2006/relationships/image" Target="../media/image91.png"/><Relationship Id="rId34" Type="http://schemas.openxmlformats.org/officeDocument/2006/relationships/image" Target="../media/image86.png"/><Relationship Id="rId50" Type="http://schemas.openxmlformats.org/officeDocument/2006/relationships/image" Target="../media/image102.png"/><Relationship Id="rId55" Type="http://schemas.openxmlformats.org/officeDocument/2006/relationships/image" Target="../media/image107.png"/><Relationship Id="rId76" Type="http://schemas.openxmlformats.org/officeDocument/2006/relationships/image" Target="../media/image128.png"/><Relationship Id="rId97" Type="http://schemas.openxmlformats.org/officeDocument/2006/relationships/image" Target="../media/image149.png"/></Relationships>
</file>

<file path=ppt/slides/_rels/slide12.xml.rels><?xml version="1.0" encoding="UTF-8" standalone="yes"?>
<Relationships xmlns="http://schemas.openxmlformats.org/package/2006/relationships"><Relationship Id="rId3" Type="http://schemas.openxmlformats.org/officeDocument/2006/relationships/image" Target="../media/image15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57.png"/></Relationships>
</file>

<file path=ppt/slides/_rels/slide13.xml.rels><?xml version="1.0" encoding="UTF-8" standalone="yes"?>
<Relationships xmlns="http://schemas.openxmlformats.org/package/2006/relationships"><Relationship Id="rId8" Type="http://schemas.openxmlformats.org/officeDocument/2006/relationships/image" Target="../media/image165.png"/><Relationship Id="rId13" Type="http://schemas.openxmlformats.org/officeDocument/2006/relationships/image" Target="../media/image159.wmf"/><Relationship Id="rId3" Type="http://schemas.openxmlformats.org/officeDocument/2006/relationships/notesSlide" Target="../notesSlides/notesSlide4.xml"/><Relationship Id="rId7" Type="http://schemas.openxmlformats.org/officeDocument/2006/relationships/image" Target="../media/image164.png"/><Relationship Id="rId12"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163.png"/><Relationship Id="rId11" Type="http://schemas.openxmlformats.org/officeDocument/2006/relationships/image" Target="../media/image158.wmf"/><Relationship Id="rId5" Type="http://schemas.openxmlformats.org/officeDocument/2006/relationships/image" Target="../media/image162.png"/><Relationship Id="rId15" Type="http://schemas.openxmlformats.org/officeDocument/2006/relationships/image" Target="../media/image160.wmf"/><Relationship Id="rId10" Type="http://schemas.openxmlformats.org/officeDocument/2006/relationships/oleObject" Target="../embeddings/oleObject3.bin"/><Relationship Id="rId4" Type="http://schemas.openxmlformats.org/officeDocument/2006/relationships/image" Target="../media/image161.png"/><Relationship Id="rId9" Type="http://schemas.openxmlformats.org/officeDocument/2006/relationships/image" Target="../media/image166.png"/><Relationship Id="rId14" Type="http://schemas.openxmlformats.org/officeDocument/2006/relationships/oleObject" Target="../embeddings/oleObject5.bin"/></Relationships>
</file>

<file path=ppt/slides/_rels/slide14.xml.rels><?xml version="1.0" encoding="UTF-8" standalone="yes"?>
<Relationships xmlns="http://schemas.openxmlformats.org/package/2006/relationships"><Relationship Id="rId13" Type="http://schemas.openxmlformats.org/officeDocument/2006/relationships/oleObject" Target="../embeddings/oleObject9.bin"/><Relationship Id="rId18" Type="http://schemas.openxmlformats.org/officeDocument/2006/relationships/image" Target="../media/image172.emf"/><Relationship Id="rId26" Type="http://schemas.openxmlformats.org/officeDocument/2006/relationships/image" Target="../media/image176.wmf"/><Relationship Id="rId39" Type="http://schemas.openxmlformats.org/officeDocument/2006/relationships/oleObject" Target="../embeddings/oleObject22.bin"/><Relationship Id="rId3" Type="http://schemas.openxmlformats.org/officeDocument/2006/relationships/notesSlide" Target="../notesSlides/notesSlide5.xml"/><Relationship Id="rId21" Type="http://schemas.openxmlformats.org/officeDocument/2006/relationships/oleObject" Target="../embeddings/oleObject13.bin"/><Relationship Id="rId34" Type="http://schemas.openxmlformats.org/officeDocument/2006/relationships/image" Target="../media/image180.wmf"/><Relationship Id="rId42" Type="http://schemas.openxmlformats.org/officeDocument/2006/relationships/image" Target="../media/image191.png"/><Relationship Id="rId47" Type="http://schemas.openxmlformats.org/officeDocument/2006/relationships/image" Target="../media/image184.wmf"/><Relationship Id="rId50" Type="http://schemas.openxmlformats.org/officeDocument/2006/relationships/oleObject" Target="../embeddings/oleObject25.bin"/><Relationship Id="rId7" Type="http://schemas.openxmlformats.org/officeDocument/2006/relationships/oleObject" Target="../embeddings/oleObject6.bin"/><Relationship Id="rId12" Type="http://schemas.openxmlformats.org/officeDocument/2006/relationships/image" Target="../media/image169.emf"/><Relationship Id="rId17" Type="http://schemas.openxmlformats.org/officeDocument/2006/relationships/oleObject" Target="../embeddings/oleObject11.bin"/><Relationship Id="rId25" Type="http://schemas.openxmlformats.org/officeDocument/2006/relationships/oleObject" Target="../embeddings/oleObject15.bin"/><Relationship Id="rId33" Type="http://schemas.openxmlformats.org/officeDocument/2006/relationships/oleObject" Target="../embeddings/oleObject19.bin"/><Relationship Id="rId38" Type="http://schemas.openxmlformats.org/officeDocument/2006/relationships/image" Target="../media/image182.wmf"/><Relationship Id="rId46" Type="http://schemas.openxmlformats.org/officeDocument/2006/relationships/oleObject" Target="../embeddings/oleObject23.bin"/><Relationship Id="rId2" Type="http://schemas.openxmlformats.org/officeDocument/2006/relationships/slideLayout" Target="../slideLayouts/slideLayout2.xml"/><Relationship Id="rId16" Type="http://schemas.openxmlformats.org/officeDocument/2006/relationships/image" Target="../media/image171.emf"/><Relationship Id="rId20" Type="http://schemas.openxmlformats.org/officeDocument/2006/relationships/image" Target="../media/image173.wmf"/><Relationship Id="rId29" Type="http://schemas.openxmlformats.org/officeDocument/2006/relationships/oleObject" Target="../embeddings/oleObject17.bin"/><Relationship Id="rId41" Type="http://schemas.openxmlformats.org/officeDocument/2006/relationships/image" Target="../media/image190.png"/><Relationship Id="rId1" Type="http://schemas.openxmlformats.org/officeDocument/2006/relationships/vmlDrawing" Target="../drawings/vmlDrawing4.vml"/><Relationship Id="rId6" Type="http://schemas.openxmlformats.org/officeDocument/2006/relationships/image" Target="../media/image189.png"/><Relationship Id="rId11" Type="http://schemas.openxmlformats.org/officeDocument/2006/relationships/oleObject" Target="../embeddings/oleObject8.bin"/><Relationship Id="rId24" Type="http://schemas.openxmlformats.org/officeDocument/2006/relationships/image" Target="../media/image175.wmf"/><Relationship Id="rId32" Type="http://schemas.openxmlformats.org/officeDocument/2006/relationships/image" Target="../media/image179.wmf"/><Relationship Id="rId37" Type="http://schemas.openxmlformats.org/officeDocument/2006/relationships/oleObject" Target="../embeddings/oleObject21.bin"/><Relationship Id="rId40" Type="http://schemas.openxmlformats.org/officeDocument/2006/relationships/image" Target="../media/image183.wmf"/><Relationship Id="rId45" Type="http://schemas.openxmlformats.org/officeDocument/2006/relationships/image" Target="../media/image194.png"/><Relationship Id="rId5" Type="http://schemas.openxmlformats.org/officeDocument/2006/relationships/image" Target="../media/image188.png"/><Relationship Id="rId15" Type="http://schemas.openxmlformats.org/officeDocument/2006/relationships/oleObject" Target="../embeddings/oleObject10.bin"/><Relationship Id="rId23" Type="http://schemas.openxmlformats.org/officeDocument/2006/relationships/oleObject" Target="../embeddings/oleObject14.bin"/><Relationship Id="rId28" Type="http://schemas.openxmlformats.org/officeDocument/2006/relationships/image" Target="../media/image177.wmf"/><Relationship Id="rId36" Type="http://schemas.openxmlformats.org/officeDocument/2006/relationships/image" Target="../media/image181.wmf"/><Relationship Id="rId49" Type="http://schemas.openxmlformats.org/officeDocument/2006/relationships/image" Target="../media/image185.wmf"/><Relationship Id="rId10" Type="http://schemas.openxmlformats.org/officeDocument/2006/relationships/image" Target="../media/image168.wmf"/><Relationship Id="rId19" Type="http://schemas.openxmlformats.org/officeDocument/2006/relationships/oleObject" Target="../embeddings/oleObject12.bin"/><Relationship Id="rId31" Type="http://schemas.openxmlformats.org/officeDocument/2006/relationships/oleObject" Target="../embeddings/oleObject18.bin"/><Relationship Id="rId44" Type="http://schemas.openxmlformats.org/officeDocument/2006/relationships/image" Target="../media/image193.png"/><Relationship Id="rId4" Type="http://schemas.openxmlformats.org/officeDocument/2006/relationships/image" Target="../media/image187.png"/><Relationship Id="rId9" Type="http://schemas.openxmlformats.org/officeDocument/2006/relationships/oleObject" Target="../embeddings/oleObject7.bin"/><Relationship Id="rId14" Type="http://schemas.openxmlformats.org/officeDocument/2006/relationships/image" Target="../media/image170.emf"/><Relationship Id="rId22" Type="http://schemas.openxmlformats.org/officeDocument/2006/relationships/image" Target="../media/image174.wmf"/><Relationship Id="rId27" Type="http://schemas.openxmlformats.org/officeDocument/2006/relationships/oleObject" Target="../embeddings/oleObject16.bin"/><Relationship Id="rId30" Type="http://schemas.openxmlformats.org/officeDocument/2006/relationships/image" Target="../media/image178.wmf"/><Relationship Id="rId35" Type="http://schemas.openxmlformats.org/officeDocument/2006/relationships/oleObject" Target="../embeddings/oleObject20.bin"/><Relationship Id="rId43" Type="http://schemas.openxmlformats.org/officeDocument/2006/relationships/image" Target="../media/image192.png"/><Relationship Id="rId48" Type="http://schemas.openxmlformats.org/officeDocument/2006/relationships/oleObject" Target="../embeddings/oleObject24.bin"/><Relationship Id="rId8" Type="http://schemas.openxmlformats.org/officeDocument/2006/relationships/image" Target="../media/image167.emf"/><Relationship Id="rId51" Type="http://schemas.openxmlformats.org/officeDocument/2006/relationships/image" Target="../media/image186.wmf"/></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26.bin"/><Relationship Id="rId7" Type="http://schemas.openxmlformats.org/officeDocument/2006/relationships/oleObject" Target="../embeddings/oleObject29.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oleObject" Target="../embeddings/oleObject28.bin"/><Relationship Id="rId5" Type="http://schemas.openxmlformats.org/officeDocument/2006/relationships/oleObject" Target="../embeddings/oleObject27.bin"/><Relationship Id="rId4" Type="http://schemas.openxmlformats.org/officeDocument/2006/relationships/image" Target="../media/image159.wmf"/></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195.emf"/><Relationship Id="rId4" Type="http://schemas.openxmlformats.org/officeDocument/2006/relationships/package" Target="../embeddings/Microsoft_Word_Document1.docx"/></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image" Target="../media/image196.emf"/><Relationship Id="rId4" Type="http://schemas.openxmlformats.org/officeDocument/2006/relationships/package" Target="../embeddings/Microsoft_Word_Document2.docx"/></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mlDrawing" Target="../drawings/vmlDrawing8.vml"/><Relationship Id="rId5" Type="http://schemas.openxmlformats.org/officeDocument/2006/relationships/image" Target="../media/image197.emf"/><Relationship Id="rId4" Type="http://schemas.openxmlformats.org/officeDocument/2006/relationships/package" Target="../embeddings/Microsoft_Word_Document3.docx"/></Relationships>
</file>

<file path=ppt/slides/_rels/slide19.xml.rels><?xml version="1.0" encoding="UTF-8" standalone="yes"?>
<Relationships xmlns="http://schemas.openxmlformats.org/package/2006/relationships"><Relationship Id="rId8" Type="http://schemas.openxmlformats.org/officeDocument/2006/relationships/image" Target="../media/image200.wmf"/><Relationship Id="rId13" Type="http://schemas.openxmlformats.org/officeDocument/2006/relationships/oleObject" Target="../embeddings/oleObject35.bin"/><Relationship Id="rId18" Type="http://schemas.openxmlformats.org/officeDocument/2006/relationships/image" Target="../media/image205.wmf"/><Relationship Id="rId3" Type="http://schemas.openxmlformats.org/officeDocument/2006/relationships/oleObject" Target="../embeddings/oleObject30.bin"/><Relationship Id="rId21" Type="http://schemas.openxmlformats.org/officeDocument/2006/relationships/oleObject" Target="../embeddings/oleObject39.bin"/><Relationship Id="rId7" Type="http://schemas.openxmlformats.org/officeDocument/2006/relationships/oleObject" Target="../embeddings/oleObject32.bin"/><Relationship Id="rId12" Type="http://schemas.openxmlformats.org/officeDocument/2006/relationships/image" Target="../media/image202.wmf"/><Relationship Id="rId17" Type="http://schemas.openxmlformats.org/officeDocument/2006/relationships/oleObject" Target="../embeddings/oleObject37.bin"/><Relationship Id="rId2" Type="http://schemas.openxmlformats.org/officeDocument/2006/relationships/slideLayout" Target="../slideLayouts/slideLayout2.xml"/><Relationship Id="rId16" Type="http://schemas.openxmlformats.org/officeDocument/2006/relationships/image" Target="../media/image204.wmf"/><Relationship Id="rId20" Type="http://schemas.openxmlformats.org/officeDocument/2006/relationships/image" Target="../media/image206.wmf"/><Relationship Id="rId1" Type="http://schemas.openxmlformats.org/officeDocument/2006/relationships/vmlDrawing" Target="../drawings/vmlDrawing9.vml"/><Relationship Id="rId6" Type="http://schemas.openxmlformats.org/officeDocument/2006/relationships/image" Target="../media/image199.wmf"/><Relationship Id="rId11" Type="http://schemas.openxmlformats.org/officeDocument/2006/relationships/oleObject" Target="../embeddings/oleObject34.bin"/><Relationship Id="rId24" Type="http://schemas.openxmlformats.org/officeDocument/2006/relationships/image" Target="../media/image208.wmf"/><Relationship Id="rId5" Type="http://schemas.openxmlformats.org/officeDocument/2006/relationships/oleObject" Target="../embeddings/oleObject31.bin"/><Relationship Id="rId15" Type="http://schemas.openxmlformats.org/officeDocument/2006/relationships/oleObject" Target="../embeddings/oleObject36.bin"/><Relationship Id="rId23" Type="http://schemas.openxmlformats.org/officeDocument/2006/relationships/oleObject" Target="../embeddings/oleObject40.bin"/><Relationship Id="rId10" Type="http://schemas.openxmlformats.org/officeDocument/2006/relationships/image" Target="../media/image201.wmf"/><Relationship Id="rId19" Type="http://schemas.openxmlformats.org/officeDocument/2006/relationships/oleObject" Target="../embeddings/oleObject38.bin"/><Relationship Id="rId4" Type="http://schemas.openxmlformats.org/officeDocument/2006/relationships/image" Target="../media/image198.wmf"/><Relationship Id="rId9" Type="http://schemas.openxmlformats.org/officeDocument/2006/relationships/oleObject" Target="../embeddings/oleObject33.bin"/><Relationship Id="rId14" Type="http://schemas.openxmlformats.org/officeDocument/2006/relationships/image" Target="../media/image203.wmf"/><Relationship Id="rId22" Type="http://schemas.openxmlformats.org/officeDocument/2006/relationships/image" Target="../media/image207.w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7.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88.png"/><Relationship Id="rId5" Type="http://schemas.openxmlformats.org/officeDocument/2006/relationships/image" Target="../media/image210.png"/><Relationship Id="rId4" Type="http://schemas.openxmlformats.org/officeDocument/2006/relationships/image" Target="../media/image209.png"/></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41.bin"/><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image" Target="../media/image212.wmf"/><Relationship Id="rId5" Type="http://schemas.openxmlformats.org/officeDocument/2006/relationships/oleObject" Target="../embeddings/oleObject42.bin"/><Relationship Id="rId4" Type="http://schemas.openxmlformats.org/officeDocument/2006/relationships/image" Target="../media/image211.wmf"/></Relationships>
</file>

<file path=ppt/slides/_rels/slide2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219.png"/><Relationship Id="rId3" Type="http://schemas.openxmlformats.org/officeDocument/2006/relationships/image" Target="../media/image214.png"/><Relationship Id="rId7" Type="http://schemas.openxmlformats.org/officeDocument/2006/relationships/image" Target="../media/image218.png"/><Relationship Id="rId2" Type="http://schemas.openxmlformats.org/officeDocument/2006/relationships/image" Target="../media/image213.png"/><Relationship Id="rId1" Type="http://schemas.openxmlformats.org/officeDocument/2006/relationships/slideLayout" Target="../slideLayouts/slideLayout2.xml"/><Relationship Id="rId6" Type="http://schemas.openxmlformats.org/officeDocument/2006/relationships/image" Target="../media/image217.png"/><Relationship Id="rId5" Type="http://schemas.openxmlformats.org/officeDocument/2006/relationships/image" Target="../media/image216.png"/><Relationship Id="rId4" Type="http://schemas.openxmlformats.org/officeDocument/2006/relationships/image" Target="../media/image215.png"/></Relationships>
</file>

<file path=ppt/slides/_rels/slide24.xml.rels><?xml version="1.0" encoding="UTF-8" standalone="yes"?>
<Relationships xmlns="http://schemas.openxmlformats.org/package/2006/relationships"><Relationship Id="rId8" Type="http://schemas.openxmlformats.org/officeDocument/2006/relationships/image" Target="../media/image222.wmf"/><Relationship Id="rId3" Type="http://schemas.openxmlformats.org/officeDocument/2006/relationships/oleObject" Target="../embeddings/oleObject43.bin"/><Relationship Id="rId7" Type="http://schemas.openxmlformats.org/officeDocument/2006/relationships/oleObject" Target="../embeddings/oleObject45.bin"/><Relationship Id="rId12" Type="http://schemas.openxmlformats.org/officeDocument/2006/relationships/image" Target="../media/image224.wmf"/><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image" Target="../media/image221.wmf"/><Relationship Id="rId11" Type="http://schemas.openxmlformats.org/officeDocument/2006/relationships/oleObject" Target="../embeddings/oleObject47.bin"/><Relationship Id="rId5" Type="http://schemas.openxmlformats.org/officeDocument/2006/relationships/oleObject" Target="../embeddings/oleObject44.bin"/><Relationship Id="rId10" Type="http://schemas.openxmlformats.org/officeDocument/2006/relationships/image" Target="../media/image223.wmf"/><Relationship Id="rId4" Type="http://schemas.openxmlformats.org/officeDocument/2006/relationships/image" Target="../media/image220.wmf"/><Relationship Id="rId9" Type="http://schemas.openxmlformats.org/officeDocument/2006/relationships/oleObject" Target="../embeddings/oleObject46.bin"/></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2.w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2.w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notesSlide" Target="../notesSlides/notesSlide1.xml"/><Relationship Id="rId7" Type="http://schemas.openxmlformats.org/officeDocument/2006/relationships/image" Target="../media/image6.png"/><Relationship Id="rId12" Type="http://schemas.openxmlformats.org/officeDocument/2006/relationships/image" Target="../media/image11.jpeg"/><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5.jpe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p:txBody>
          <a:bodyPr/>
          <a:lstStyle/>
          <a:p>
            <a:pPr>
              <a:defRPr/>
            </a:pPr>
            <a:fld id="{6D3DD439-B571-4D9E-A203-EE1FE6248681}" type="slidenum">
              <a:rPr lang="en-US"/>
              <a:pPr>
                <a:defRPr/>
              </a:pPr>
              <a:t>1</a:t>
            </a:fld>
            <a:endParaRPr lang="en-US" dirty="0"/>
          </a:p>
        </p:txBody>
      </p:sp>
      <p:sp>
        <p:nvSpPr>
          <p:cNvPr id="6147" name="Title 1"/>
          <p:cNvSpPr>
            <a:spLocks noGrp="1"/>
          </p:cNvSpPr>
          <p:nvPr>
            <p:ph type="ctrTitle"/>
          </p:nvPr>
        </p:nvSpPr>
        <p:spPr>
          <a:xfrm>
            <a:off x="533400" y="1524000"/>
            <a:ext cx="8153400" cy="1470025"/>
          </a:xfrm>
        </p:spPr>
        <p:txBody>
          <a:bodyPr/>
          <a:lstStyle/>
          <a:p>
            <a:pPr eaLnBrk="1" hangingPunct="1"/>
            <a:r>
              <a:rPr lang="en-US" sz="2800" b="1" dirty="0" smtClean="0"/>
              <a:t>Algorithms for adjusting parameters of combination of acyclic adjacency graphs in the problems of texture image processing</a:t>
            </a:r>
            <a:endParaRPr sz="2800" b="1" dirty="0" smtClean="0"/>
          </a:p>
        </p:txBody>
      </p:sp>
      <p:sp>
        <p:nvSpPr>
          <p:cNvPr id="6148" name="Rectangle 5"/>
          <p:cNvSpPr>
            <a:spLocks noChangeArrowheads="1"/>
          </p:cNvSpPr>
          <p:nvPr/>
        </p:nvSpPr>
        <p:spPr bwMode="auto">
          <a:xfrm>
            <a:off x="2057400" y="4572000"/>
            <a:ext cx="68580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kumimoji="1" lang="en-US" sz="1600" b="1" dirty="0" smtClean="0">
                <a:latin typeface="Verdana" pitchFamily="34" charset="0"/>
              </a:rPr>
              <a:t>Postgraduate student of TSU Sang D.V.</a:t>
            </a:r>
            <a:r>
              <a:rPr kumimoji="1" lang="en-US" sz="1600" b="1" dirty="0">
                <a:latin typeface="Verdana" pitchFamily="34" charset="0"/>
              </a:rPr>
              <a:t/>
            </a:r>
            <a:br>
              <a:rPr kumimoji="1" lang="en-US" sz="1600" b="1" dirty="0">
                <a:latin typeface="Verdana" pitchFamily="34" charset="0"/>
              </a:rPr>
            </a:br>
            <a:r>
              <a:rPr kumimoji="1" lang="en-US" sz="1600" b="1" dirty="0" smtClean="0">
                <a:solidFill>
                  <a:srgbClr val="CC00FF"/>
                </a:solidFill>
                <a:latin typeface="Verdana" pitchFamily="34" charset="0"/>
              </a:rPr>
              <a:t>Scientific advisor: </a:t>
            </a:r>
            <a:r>
              <a:rPr kumimoji="1" lang="en-US" sz="1600" b="1" dirty="0" smtClean="0">
                <a:latin typeface="Verdana" pitchFamily="34" charset="0"/>
              </a:rPr>
              <a:t>Dr. Sc.</a:t>
            </a:r>
            <a:r>
              <a:rPr kumimoji="1" lang="ru-RU" sz="1600" b="1" dirty="0" smtClean="0">
                <a:latin typeface="Verdana" pitchFamily="34" charset="0"/>
              </a:rPr>
              <a:t>,</a:t>
            </a:r>
            <a:r>
              <a:rPr kumimoji="1" lang="en-US" sz="1600" b="1" dirty="0" smtClean="0">
                <a:latin typeface="Verdana" pitchFamily="34" charset="0"/>
              </a:rPr>
              <a:t> prof. </a:t>
            </a:r>
            <a:r>
              <a:rPr kumimoji="1" lang="en-US" sz="1600" b="1" dirty="0" err="1" smtClean="0">
                <a:latin typeface="Verdana" pitchFamily="34" charset="0"/>
              </a:rPr>
              <a:t>Dvoenko</a:t>
            </a:r>
            <a:r>
              <a:rPr kumimoji="1" lang="en-US" sz="1600" b="1" dirty="0" smtClean="0">
                <a:latin typeface="Verdana" pitchFamily="34" charset="0"/>
              </a:rPr>
              <a:t> S.D.</a:t>
            </a:r>
            <a:endParaRPr kumimoji="1" lang="ru-RU" sz="1600" b="1" dirty="0">
              <a:latin typeface="Verdana" pitchFamily="34" charset="0"/>
            </a:endParaRPr>
          </a:p>
        </p:txBody>
      </p:sp>
      <p:sp>
        <p:nvSpPr>
          <p:cNvPr id="6149" name="Rectangle 4"/>
          <p:cNvSpPr>
            <a:spLocks noChangeArrowheads="1"/>
          </p:cNvSpPr>
          <p:nvPr/>
        </p:nvSpPr>
        <p:spPr bwMode="auto">
          <a:xfrm>
            <a:off x="3429000" y="6000750"/>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kumimoji="1" lang="en-US" b="1" dirty="0" smtClean="0">
                <a:latin typeface="Tahoma" pitchFamily="34" charset="0"/>
              </a:rPr>
              <a:t>Moscow</a:t>
            </a:r>
            <a:r>
              <a:rPr kumimoji="1" lang="ru-RU" b="1" dirty="0" smtClean="0">
                <a:latin typeface="Tahoma" pitchFamily="34" charset="0"/>
              </a:rPr>
              <a:t> </a:t>
            </a:r>
            <a:r>
              <a:rPr kumimoji="1" lang="ru-RU" b="1" dirty="0">
                <a:latin typeface="Tahoma" pitchFamily="34" charset="0"/>
              </a:rPr>
              <a:t>2013</a:t>
            </a:r>
          </a:p>
        </p:txBody>
      </p:sp>
      <p:sp>
        <p:nvSpPr>
          <p:cNvPr id="6" name="Rectangle 5"/>
          <p:cNvSpPr>
            <a:spLocks noChangeArrowheads="1"/>
          </p:cNvSpPr>
          <p:nvPr/>
        </p:nvSpPr>
        <p:spPr bwMode="auto">
          <a:xfrm>
            <a:off x="609600" y="3276600"/>
            <a:ext cx="8001000" cy="609600"/>
          </a:xfrm>
          <a:prstGeom prst="rect">
            <a:avLst/>
          </a:prstGeom>
          <a:noFill/>
          <a:ln>
            <a:noFill/>
          </a:ln>
          <a:extLst/>
        </p:spPr>
        <p:txBody>
          <a:bodyPr anchor="ctr"/>
          <a:lstStyle/>
          <a:p>
            <a:pPr algn="ctr"/>
            <a:r>
              <a:rPr kumimoji="1" lang="en-US" sz="1400" b="1" dirty="0" smtClean="0">
                <a:latin typeface="Verdana" pitchFamily="34" charset="0"/>
              </a:rPr>
              <a:t>05.13.1</a:t>
            </a:r>
            <a:r>
              <a:rPr kumimoji="1" lang="ru-RU" sz="1400" b="1" dirty="0" smtClean="0">
                <a:latin typeface="Verdana" pitchFamily="34" charset="0"/>
              </a:rPr>
              <a:t>7</a:t>
            </a:r>
            <a:r>
              <a:rPr kumimoji="1" lang="en-US" sz="1400" b="1" dirty="0" smtClean="0">
                <a:latin typeface="Verdana" pitchFamily="34" charset="0"/>
              </a:rPr>
              <a:t> – Theoretical foundations of information</a:t>
            </a:r>
            <a:endParaRPr kumimoji="1" lang="ru-RU" sz="1400" b="1" dirty="0" smtClean="0">
              <a:latin typeface="Verdana" pitchFamily="34" charset="0"/>
            </a:endParaRPr>
          </a:p>
          <a:p>
            <a:pPr algn="ctr"/>
            <a:endParaRPr kumimoji="1" lang="ru-RU" sz="1400" b="1" dirty="0">
              <a:latin typeface="Verdana" pitchFamily="34" charset="0"/>
            </a:endParaRP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Rectangle 8"/>
          <p:cNvSpPr>
            <a:spLocks noChangeArrowheads="1"/>
          </p:cNvSpPr>
          <p:nvPr/>
        </p:nvSpPr>
        <p:spPr bwMode="auto">
          <a:xfrm>
            <a:off x="495300" y="3581400"/>
            <a:ext cx="80010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kumimoji="1" lang="ru-RU" sz="1400" b="1" dirty="0">
              <a:latin typeface="Verdana" pitchFamily="34" charset="0"/>
            </a:endParaRPr>
          </a:p>
          <a:p>
            <a:pPr algn="ctr"/>
            <a:r>
              <a:rPr kumimoji="1" lang="en-US" sz="1400" b="1" dirty="0" smtClean="0">
                <a:latin typeface="Verdana" pitchFamily="34" charset="0"/>
              </a:rPr>
              <a:t>Dissertation for the degree of</a:t>
            </a:r>
          </a:p>
          <a:p>
            <a:pPr algn="ctr"/>
            <a:r>
              <a:rPr kumimoji="1" lang="en-US" sz="1400" b="1" dirty="0" smtClean="0">
                <a:latin typeface="Verdana" pitchFamily="34" charset="0"/>
              </a:rPr>
              <a:t>Candidate of technical sciences</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
            </a:r>
            <a:br>
              <a:rPr lang="ru-RU" dirty="0" smtClean="0"/>
            </a:br>
            <a:r>
              <a:rPr lang="en-US" dirty="0" smtClean="0"/>
              <a:t>Real image processing</a:t>
            </a:r>
            <a:endParaRPr lang="en-US" dirty="0">
              <a:solidFill>
                <a:srgbClr val="CC00FF"/>
              </a:solidFill>
            </a:endParaRPr>
          </a:p>
        </p:txBody>
      </p:sp>
      <p:sp>
        <p:nvSpPr>
          <p:cNvPr id="4" name="Slide Number Placeholder 3"/>
          <p:cNvSpPr>
            <a:spLocks noGrp="1"/>
          </p:cNvSpPr>
          <p:nvPr>
            <p:ph type="sldNum" sz="quarter" idx="12"/>
          </p:nvPr>
        </p:nvSpPr>
        <p:spPr/>
        <p:txBody>
          <a:bodyPr/>
          <a:lstStyle/>
          <a:p>
            <a:pPr>
              <a:defRPr/>
            </a:pPr>
            <a:fld id="{5674BDCE-746C-43C0-9A11-8E5D26BF7431}" type="slidenum">
              <a:rPr lang="en-US" smtClean="0"/>
              <a:pPr>
                <a:defRPr/>
              </a:pPr>
              <a:t>10</a:t>
            </a:fld>
            <a:endParaRPr lang="en-US" dirty="0"/>
          </a:p>
        </p:txBody>
      </p:sp>
      <p:pic>
        <p:nvPicPr>
          <p:cNvPr id="25" name="Picture 2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45907" y="1658753"/>
            <a:ext cx="864096" cy="648000"/>
          </a:xfrm>
          <a:prstGeom prst="rect">
            <a:avLst/>
          </a:prstGeom>
        </p:spPr>
      </p:pic>
      <p:pic>
        <p:nvPicPr>
          <p:cNvPr id="26" name="Picture 2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45907" y="2536239"/>
            <a:ext cx="864096" cy="648000"/>
          </a:xfrm>
          <a:prstGeom prst="rect">
            <a:avLst/>
          </a:prstGeom>
        </p:spPr>
      </p:pic>
      <p:pic>
        <p:nvPicPr>
          <p:cNvPr id="27" name="Picture 2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645907" y="3248146"/>
            <a:ext cx="864096" cy="648000"/>
          </a:xfrm>
          <a:prstGeom prst="rect">
            <a:avLst/>
          </a:prstGeom>
        </p:spPr>
      </p:pic>
      <p:pic>
        <p:nvPicPr>
          <p:cNvPr id="28" name="Picture 2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636906" y="1658753"/>
            <a:ext cx="900209" cy="648000"/>
          </a:xfrm>
          <a:prstGeom prst="rect">
            <a:avLst/>
          </a:prstGeom>
        </p:spPr>
      </p:pic>
      <p:pic>
        <p:nvPicPr>
          <p:cNvPr id="29" name="Picture 2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636906" y="2536239"/>
            <a:ext cx="900209" cy="648000"/>
          </a:xfrm>
          <a:prstGeom prst="rect">
            <a:avLst/>
          </a:prstGeom>
        </p:spPr>
      </p:pic>
      <p:pic>
        <p:nvPicPr>
          <p:cNvPr id="30" name="Picture 2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636906" y="3248146"/>
            <a:ext cx="900209" cy="648000"/>
          </a:xfrm>
          <a:prstGeom prst="rect">
            <a:avLst/>
          </a:prstGeom>
        </p:spPr>
      </p:pic>
      <p:pic>
        <p:nvPicPr>
          <p:cNvPr id="31" name="Picture 30"/>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52167" y="1648600"/>
            <a:ext cx="970991" cy="648000"/>
          </a:xfrm>
          <a:prstGeom prst="rect">
            <a:avLst/>
          </a:prstGeom>
        </p:spPr>
      </p:pic>
      <p:pic>
        <p:nvPicPr>
          <p:cNvPr id="32" name="Picture 31"/>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57744" y="2528800"/>
            <a:ext cx="970991" cy="648000"/>
          </a:xfrm>
          <a:prstGeom prst="rect">
            <a:avLst/>
          </a:prstGeom>
        </p:spPr>
      </p:pic>
      <p:pic>
        <p:nvPicPr>
          <p:cNvPr id="34" name="Picture 33"/>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973040" y="1648600"/>
            <a:ext cx="999000" cy="648000"/>
          </a:xfrm>
          <a:prstGeom prst="rect">
            <a:avLst/>
          </a:prstGeom>
        </p:spPr>
      </p:pic>
      <p:pic>
        <p:nvPicPr>
          <p:cNvPr id="35" name="Picture 34"/>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973040" y="2528800"/>
            <a:ext cx="999000" cy="648000"/>
          </a:xfrm>
          <a:prstGeom prst="rect">
            <a:avLst/>
          </a:prstGeom>
        </p:spPr>
      </p:pic>
      <p:pic>
        <p:nvPicPr>
          <p:cNvPr id="37" name="Picture 36"/>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3295449" y="1648600"/>
            <a:ext cx="439763" cy="648000"/>
          </a:xfrm>
          <a:prstGeom prst="rect">
            <a:avLst/>
          </a:prstGeom>
        </p:spPr>
      </p:pic>
      <p:pic>
        <p:nvPicPr>
          <p:cNvPr id="38" name="Picture 37"/>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3302560" y="2528800"/>
            <a:ext cx="439763" cy="648000"/>
          </a:xfrm>
          <a:prstGeom prst="rect">
            <a:avLst/>
          </a:prstGeom>
        </p:spPr>
      </p:pic>
      <p:pic>
        <p:nvPicPr>
          <p:cNvPr id="39" name="Picture 38"/>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3302560" y="3260846"/>
            <a:ext cx="439763" cy="648000"/>
          </a:xfrm>
          <a:prstGeom prst="rect">
            <a:avLst/>
          </a:prstGeom>
        </p:spPr>
      </p:pic>
      <p:pic>
        <p:nvPicPr>
          <p:cNvPr id="40" name="Picture 39"/>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4142164" y="1648599"/>
            <a:ext cx="970991" cy="648000"/>
          </a:xfrm>
          <a:prstGeom prst="rect">
            <a:avLst/>
          </a:prstGeom>
        </p:spPr>
      </p:pic>
      <p:pic>
        <p:nvPicPr>
          <p:cNvPr id="41" name="Picture 40"/>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4129464" y="2528800"/>
            <a:ext cx="970991" cy="648000"/>
          </a:xfrm>
          <a:prstGeom prst="rect">
            <a:avLst/>
          </a:prstGeom>
        </p:spPr>
      </p:pic>
      <p:pic>
        <p:nvPicPr>
          <p:cNvPr id="42" name="Picture 41"/>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4129464" y="3260846"/>
            <a:ext cx="970991" cy="648000"/>
          </a:xfrm>
          <a:prstGeom prst="rect">
            <a:avLst/>
          </a:prstGeom>
        </p:spPr>
      </p:pic>
      <p:pic>
        <p:nvPicPr>
          <p:cNvPr id="47" name="Picture 46"/>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852166" y="3260846"/>
            <a:ext cx="970991" cy="648000"/>
          </a:xfrm>
          <a:prstGeom prst="rect">
            <a:avLst/>
          </a:prstGeom>
        </p:spPr>
      </p:pic>
      <p:pic>
        <p:nvPicPr>
          <p:cNvPr id="48" name="Picture 47"/>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1973041" y="3260846"/>
            <a:ext cx="999000" cy="648000"/>
          </a:xfrm>
          <a:prstGeom prst="rect">
            <a:avLst/>
          </a:prstGeom>
        </p:spPr>
      </p:pic>
      <p:pic>
        <p:nvPicPr>
          <p:cNvPr id="51" name="Picture 50"/>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6644669" y="5905200"/>
            <a:ext cx="863999" cy="648000"/>
          </a:xfrm>
          <a:prstGeom prst="rect">
            <a:avLst/>
          </a:prstGeom>
        </p:spPr>
      </p:pic>
      <p:pic>
        <p:nvPicPr>
          <p:cNvPr id="52" name="Picture 51"/>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6644668" y="4292954"/>
            <a:ext cx="864000" cy="648000"/>
          </a:xfrm>
          <a:prstGeom prst="rect">
            <a:avLst/>
          </a:prstGeom>
          <a:ln>
            <a:solidFill>
              <a:schemeClr val="tx1"/>
            </a:solidFill>
          </a:ln>
        </p:spPr>
      </p:pic>
      <p:pic>
        <p:nvPicPr>
          <p:cNvPr id="53" name="Picture 52"/>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6644669" y="5173154"/>
            <a:ext cx="863999" cy="648000"/>
          </a:xfrm>
          <a:prstGeom prst="rect">
            <a:avLst/>
          </a:prstGeom>
          <a:ln>
            <a:solidFill>
              <a:schemeClr val="tx1"/>
            </a:solidFill>
          </a:ln>
        </p:spPr>
      </p:pic>
      <p:pic>
        <p:nvPicPr>
          <p:cNvPr id="54" name="Picture 53"/>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7657852" y="5905200"/>
            <a:ext cx="864000" cy="648000"/>
          </a:xfrm>
          <a:prstGeom prst="rect">
            <a:avLst/>
          </a:prstGeom>
        </p:spPr>
      </p:pic>
      <p:pic>
        <p:nvPicPr>
          <p:cNvPr id="55" name="Picture 54"/>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7657852" y="5173154"/>
            <a:ext cx="864000" cy="648000"/>
          </a:xfrm>
          <a:prstGeom prst="rect">
            <a:avLst/>
          </a:prstGeom>
          <a:ln>
            <a:solidFill>
              <a:schemeClr val="tx1"/>
            </a:solidFill>
          </a:ln>
        </p:spPr>
      </p:pic>
      <p:pic>
        <p:nvPicPr>
          <p:cNvPr id="56" name="Picture 55"/>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7657852" y="4292954"/>
            <a:ext cx="864000" cy="648000"/>
          </a:xfrm>
          <a:prstGeom prst="rect">
            <a:avLst/>
          </a:prstGeom>
          <a:ln>
            <a:solidFill>
              <a:schemeClr val="tx1"/>
            </a:solidFill>
          </a:ln>
        </p:spPr>
      </p:pic>
      <p:pic>
        <p:nvPicPr>
          <p:cNvPr id="43" name="Picture 42"/>
          <p:cNvPicPr>
            <a:picLocks noChangeAspect="1"/>
          </p:cNvPicPr>
          <p:nvPr/>
        </p:nvPicPr>
        <p:blipFill>
          <a:blip r:embed="rId28" cstate="print">
            <a:extLst>
              <a:ext uri="{28A0092B-C50C-407E-A947-70E740481C1C}">
                <a14:useLocalDpi xmlns:a14="http://schemas.microsoft.com/office/drawing/2010/main" val="0"/>
              </a:ext>
            </a:extLst>
          </a:blip>
          <a:stretch>
            <a:fillRect/>
          </a:stretch>
        </p:blipFill>
        <p:spPr>
          <a:xfrm>
            <a:off x="5292932" y="1648600"/>
            <a:ext cx="864000" cy="648000"/>
          </a:xfrm>
          <a:prstGeom prst="rect">
            <a:avLst/>
          </a:prstGeom>
        </p:spPr>
      </p:pic>
      <p:pic>
        <p:nvPicPr>
          <p:cNvPr id="44" name="Picture 43"/>
          <p:cNvPicPr>
            <a:picLocks noChangeAspect="1"/>
          </p:cNvPicPr>
          <p:nvPr/>
        </p:nvPicPr>
        <p:blipFill>
          <a:blip r:embed="rId29" cstate="print">
            <a:extLst>
              <a:ext uri="{28A0092B-C50C-407E-A947-70E740481C1C}">
                <a14:useLocalDpi xmlns:a14="http://schemas.microsoft.com/office/drawing/2010/main" val="0"/>
              </a:ext>
            </a:extLst>
          </a:blip>
          <a:stretch>
            <a:fillRect/>
          </a:stretch>
        </p:blipFill>
        <p:spPr>
          <a:xfrm>
            <a:off x="5292932" y="2528800"/>
            <a:ext cx="864000" cy="648000"/>
          </a:xfrm>
          <a:prstGeom prst="rect">
            <a:avLst/>
          </a:prstGeom>
        </p:spPr>
      </p:pic>
      <p:pic>
        <p:nvPicPr>
          <p:cNvPr id="45" name="Picture 44"/>
          <p:cNvPicPr>
            <a:picLocks noChangeAspect="1"/>
          </p:cNvPicPr>
          <p:nvPr/>
        </p:nvPicPr>
        <p:blipFill>
          <a:blip r:embed="rId30" cstate="print">
            <a:extLst>
              <a:ext uri="{28A0092B-C50C-407E-A947-70E740481C1C}">
                <a14:useLocalDpi xmlns:a14="http://schemas.microsoft.com/office/drawing/2010/main" val="0"/>
              </a:ext>
            </a:extLst>
          </a:blip>
          <a:stretch>
            <a:fillRect/>
          </a:stretch>
        </p:blipFill>
        <p:spPr>
          <a:xfrm>
            <a:off x="5292932" y="3260846"/>
            <a:ext cx="864000" cy="648000"/>
          </a:xfrm>
          <a:prstGeom prst="rect">
            <a:avLst/>
          </a:prstGeom>
        </p:spPr>
      </p:pic>
      <p:sp>
        <p:nvSpPr>
          <p:cNvPr id="59" name="Rectangle 5"/>
          <p:cNvSpPr>
            <a:spLocks noChangeArrowheads="1"/>
          </p:cNvSpPr>
          <p:nvPr/>
        </p:nvSpPr>
        <p:spPr bwMode="auto">
          <a:xfrm>
            <a:off x="6477000" y="2296152"/>
            <a:ext cx="114300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sz="800" b="1" dirty="0" smtClean="0"/>
              <a:t>Butterfly</a:t>
            </a:r>
            <a:r>
              <a:rPr lang="ru-RU" sz="800" b="1" dirty="0" smtClean="0"/>
              <a:t> (800х600)</a:t>
            </a:r>
            <a:endParaRPr lang="en-US" sz="800" b="1" dirty="0"/>
          </a:p>
        </p:txBody>
      </p:sp>
      <p:sp>
        <p:nvSpPr>
          <p:cNvPr id="60" name="Rectangle 5"/>
          <p:cNvSpPr>
            <a:spLocks noChangeArrowheads="1"/>
          </p:cNvSpPr>
          <p:nvPr/>
        </p:nvSpPr>
        <p:spPr bwMode="auto">
          <a:xfrm>
            <a:off x="7484506" y="2296153"/>
            <a:ext cx="114300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sz="800" b="1" dirty="0" smtClean="0"/>
              <a:t>Butterfly</a:t>
            </a:r>
            <a:r>
              <a:rPr lang="ru-RU" sz="800" b="1" dirty="0" smtClean="0"/>
              <a:t> (</a:t>
            </a:r>
            <a:r>
              <a:rPr lang="en-US" sz="800" b="1" dirty="0" smtClean="0"/>
              <a:t>5</a:t>
            </a:r>
            <a:r>
              <a:rPr lang="ru-RU" sz="800" b="1" dirty="0" smtClean="0"/>
              <a:t>00х</a:t>
            </a:r>
            <a:r>
              <a:rPr lang="en-US" sz="800" b="1" dirty="0" smtClean="0"/>
              <a:t>3</a:t>
            </a:r>
            <a:r>
              <a:rPr lang="ru-RU" sz="800" b="1" dirty="0" smtClean="0"/>
              <a:t>60)</a:t>
            </a:r>
            <a:endParaRPr lang="en-US" sz="800" b="1" dirty="0"/>
          </a:p>
        </p:txBody>
      </p:sp>
      <p:sp>
        <p:nvSpPr>
          <p:cNvPr id="61" name="Rectangle 5"/>
          <p:cNvSpPr>
            <a:spLocks noChangeArrowheads="1"/>
          </p:cNvSpPr>
          <p:nvPr/>
        </p:nvSpPr>
        <p:spPr bwMode="auto">
          <a:xfrm>
            <a:off x="780485" y="2281834"/>
            <a:ext cx="1138481"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sz="800" b="1" dirty="0" smtClean="0"/>
              <a:t>Horses</a:t>
            </a:r>
            <a:r>
              <a:rPr lang="ru-RU" sz="800" b="1" dirty="0" smtClean="0"/>
              <a:t> (481х321)</a:t>
            </a:r>
            <a:endParaRPr lang="en-US" sz="800" b="1" dirty="0"/>
          </a:p>
        </p:txBody>
      </p:sp>
      <p:sp>
        <p:nvSpPr>
          <p:cNvPr id="62" name="Rectangle 5"/>
          <p:cNvSpPr>
            <a:spLocks noChangeArrowheads="1"/>
          </p:cNvSpPr>
          <p:nvPr/>
        </p:nvSpPr>
        <p:spPr bwMode="auto">
          <a:xfrm>
            <a:off x="1843677" y="2283402"/>
            <a:ext cx="120432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sz="800" b="1" dirty="0" smtClean="0"/>
              <a:t>Bears</a:t>
            </a:r>
            <a:r>
              <a:rPr lang="ru-RU" sz="800" b="1" dirty="0" smtClean="0"/>
              <a:t> (481х312)</a:t>
            </a:r>
            <a:endParaRPr lang="en-US" sz="800" b="1" dirty="0"/>
          </a:p>
        </p:txBody>
      </p:sp>
      <p:sp>
        <p:nvSpPr>
          <p:cNvPr id="63" name="Rectangle 5"/>
          <p:cNvSpPr>
            <a:spLocks noChangeArrowheads="1"/>
          </p:cNvSpPr>
          <p:nvPr/>
        </p:nvSpPr>
        <p:spPr bwMode="auto">
          <a:xfrm>
            <a:off x="2905732" y="2272044"/>
            <a:ext cx="121919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sz="800" b="1" dirty="0" smtClean="0"/>
              <a:t>Girl</a:t>
            </a:r>
            <a:r>
              <a:rPr lang="ru-RU" sz="800" b="1" dirty="0" smtClean="0"/>
              <a:t> (321х473)</a:t>
            </a:r>
            <a:endParaRPr lang="en-US" sz="800" b="1" dirty="0"/>
          </a:p>
        </p:txBody>
      </p:sp>
      <p:sp>
        <p:nvSpPr>
          <p:cNvPr id="64" name="Rectangle 5"/>
          <p:cNvSpPr>
            <a:spLocks noChangeArrowheads="1"/>
          </p:cNvSpPr>
          <p:nvPr/>
        </p:nvSpPr>
        <p:spPr bwMode="auto">
          <a:xfrm>
            <a:off x="4074917" y="2291323"/>
            <a:ext cx="118288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sz="800" b="1" dirty="0" smtClean="0"/>
              <a:t>Flowers</a:t>
            </a:r>
            <a:r>
              <a:rPr lang="ru-RU" sz="800" b="1" dirty="0" smtClean="0"/>
              <a:t> (481х321)</a:t>
            </a:r>
            <a:endParaRPr lang="en-US" sz="800" b="1" dirty="0"/>
          </a:p>
        </p:txBody>
      </p:sp>
      <p:sp>
        <p:nvSpPr>
          <p:cNvPr id="65" name="Rectangle 5"/>
          <p:cNvSpPr>
            <a:spLocks noChangeArrowheads="1"/>
          </p:cNvSpPr>
          <p:nvPr/>
        </p:nvSpPr>
        <p:spPr bwMode="auto">
          <a:xfrm>
            <a:off x="6553200" y="4927756"/>
            <a:ext cx="104693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sz="800" b="1" dirty="0" smtClean="0"/>
              <a:t>768x576</a:t>
            </a:r>
            <a:endParaRPr lang="en-US" sz="800" b="1" dirty="0"/>
          </a:p>
        </p:txBody>
      </p:sp>
      <p:pic>
        <p:nvPicPr>
          <p:cNvPr id="11" name="Picture 10"/>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762000" y="4331354"/>
            <a:ext cx="864000" cy="648000"/>
          </a:xfrm>
          <a:prstGeom prst="rect">
            <a:avLst/>
          </a:prstGeom>
        </p:spPr>
      </p:pic>
      <p:pic>
        <p:nvPicPr>
          <p:cNvPr id="10" name="Picture 9"/>
          <p:cNvPicPr>
            <a:picLocks noChangeAspect="1"/>
          </p:cNvPicPr>
          <p:nvPr/>
        </p:nvPicPr>
        <p:blipFill>
          <a:blip r:embed="rId32" cstate="print">
            <a:extLst>
              <a:ext uri="{28A0092B-C50C-407E-A947-70E740481C1C}">
                <a14:useLocalDpi xmlns:a14="http://schemas.microsoft.com/office/drawing/2010/main" val="0"/>
              </a:ext>
            </a:extLst>
          </a:blip>
          <a:stretch>
            <a:fillRect/>
          </a:stretch>
        </p:blipFill>
        <p:spPr>
          <a:xfrm>
            <a:off x="762000" y="5177854"/>
            <a:ext cx="864000" cy="648000"/>
          </a:xfrm>
          <a:prstGeom prst="rect">
            <a:avLst/>
          </a:prstGeom>
        </p:spPr>
      </p:pic>
      <p:pic>
        <p:nvPicPr>
          <p:cNvPr id="9" name="Picture 8"/>
          <p:cNvPicPr>
            <a:picLocks noChangeAspect="1"/>
          </p:cNvPicPr>
          <p:nvPr/>
        </p:nvPicPr>
        <p:blipFill>
          <a:blip r:embed="rId33" cstate="print">
            <a:extLst>
              <a:ext uri="{28A0092B-C50C-407E-A947-70E740481C1C}">
                <a14:useLocalDpi xmlns:a14="http://schemas.microsoft.com/office/drawing/2010/main" val="0"/>
              </a:ext>
            </a:extLst>
          </a:blip>
          <a:stretch>
            <a:fillRect/>
          </a:stretch>
        </p:blipFill>
        <p:spPr>
          <a:xfrm>
            <a:off x="762000" y="5889761"/>
            <a:ext cx="864000" cy="648000"/>
          </a:xfrm>
          <a:prstGeom prst="rect">
            <a:avLst/>
          </a:prstGeom>
        </p:spPr>
      </p:pic>
      <p:pic>
        <p:nvPicPr>
          <p:cNvPr id="13" name="Picture 12"/>
          <p:cNvPicPr>
            <a:picLocks noChangeAspect="1"/>
          </p:cNvPicPr>
          <p:nvPr/>
        </p:nvPicPr>
        <p:blipFill>
          <a:blip r:embed="rId34" cstate="print">
            <a:extLst>
              <a:ext uri="{28A0092B-C50C-407E-A947-70E740481C1C}">
                <a14:useLocalDpi xmlns:a14="http://schemas.microsoft.com/office/drawing/2010/main" val="0"/>
              </a:ext>
            </a:extLst>
          </a:blip>
          <a:stretch>
            <a:fillRect/>
          </a:stretch>
        </p:blipFill>
        <p:spPr>
          <a:xfrm>
            <a:off x="1752600" y="5889761"/>
            <a:ext cx="993060" cy="648000"/>
          </a:xfrm>
          <a:prstGeom prst="rect">
            <a:avLst/>
          </a:prstGeom>
        </p:spPr>
      </p:pic>
      <p:pic>
        <p:nvPicPr>
          <p:cNvPr id="14" name="Picture 13"/>
          <p:cNvPicPr>
            <a:picLocks noChangeAspect="1"/>
          </p:cNvPicPr>
          <p:nvPr/>
        </p:nvPicPr>
        <p:blipFill>
          <a:blip r:embed="rId35" cstate="print">
            <a:extLst>
              <a:ext uri="{28A0092B-C50C-407E-A947-70E740481C1C}">
                <a14:useLocalDpi xmlns:a14="http://schemas.microsoft.com/office/drawing/2010/main" val="0"/>
              </a:ext>
            </a:extLst>
          </a:blip>
          <a:stretch>
            <a:fillRect/>
          </a:stretch>
        </p:blipFill>
        <p:spPr>
          <a:xfrm>
            <a:off x="1752642" y="4331354"/>
            <a:ext cx="993023" cy="648000"/>
          </a:xfrm>
          <a:prstGeom prst="rect">
            <a:avLst/>
          </a:prstGeom>
          <a:noFill/>
          <a:ln>
            <a:noFill/>
          </a:ln>
        </p:spPr>
      </p:pic>
      <p:pic>
        <p:nvPicPr>
          <p:cNvPr id="15" name="Picture 14"/>
          <p:cNvPicPr>
            <a:picLocks noChangeAspect="1"/>
          </p:cNvPicPr>
          <p:nvPr/>
        </p:nvPicPr>
        <p:blipFill>
          <a:blip r:embed="rId36" cstate="print">
            <a:extLst>
              <a:ext uri="{28A0092B-C50C-407E-A947-70E740481C1C}">
                <a14:useLocalDpi xmlns:a14="http://schemas.microsoft.com/office/drawing/2010/main" val="0"/>
              </a:ext>
            </a:extLst>
          </a:blip>
          <a:stretch>
            <a:fillRect/>
          </a:stretch>
        </p:blipFill>
        <p:spPr>
          <a:xfrm>
            <a:off x="1752641" y="5177854"/>
            <a:ext cx="993023" cy="648000"/>
          </a:xfrm>
          <a:prstGeom prst="rect">
            <a:avLst/>
          </a:prstGeom>
        </p:spPr>
      </p:pic>
      <p:pic>
        <p:nvPicPr>
          <p:cNvPr id="16" name="Picture 15"/>
          <p:cNvPicPr>
            <a:picLocks noChangeAspect="1"/>
          </p:cNvPicPr>
          <p:nvPr/>
        </p:nvPicPr>
        <p:blipFill>
          <a:blip r:embed="rId37" cstate="print">
            <a:extLst>
              <a:ext uri="{28A0092B-C50C-407E-A947-70E740481C1C}">
                <a14:useLocalDpi xmlns:a14="http://schemas.microsoft.com/office/drawing/2010/main" val="0"/>
              </a:ext>
            </a:extLst>
          </a:blip>
          <a:stretch>
            <a:fillRect/>
          </a:stretch>
        </p:blipFill>
        <p:spPr>
          <a:xfrm>
            <a:off x="2869720" y="4331354"/>
            <a:ext cx="864080" cy="648000"/>
          </a:xfrm>
          <a:prstGeom prst="rect">
            <a:avLst/>
          </a:prstGeom>
        </p:spPr>
      </p:pic>
      <p:pic>
        <p:nvPicPr>
          <p:cNvPr id="17" name="Picture 16"/>
          <p:cNvPicPr>
            <a:picLocks noChangeAspect="1"/>
          </p:cNvPicPr>
          <p:nvPr/>
        </p:nvPicPr>
        <p:blipFill>
          <a:blip r:embed="rId38" cstate="print">
            <a:extLst>
              <a:ext uri="{28A0092B-C50C-407E-A947-70E740481C1C}">
                <a14:useLocalDpi xmlns:a14="http://schemas.microsoft.com/office/drawing/2010/main" val="0"/>
              </a:ext>
            </a:extLst>
          </a:blip>
          <a:stretch>
            <a:fillRect/>
          </a:stretch>
        </p:blipFill>
        <p:spPr>
          <a:xfrm>
            <a:off x="2869720" y="5177854"/>
            <a:ext cx="864080" cy="648000"/>
          </a:xfrm>
          <a:prstGeom prst="rect">
            <a:avLst/>
          </a:prstGeom>
        </p:spPr>
      </p:pic>
      <p:pic>
        <p:nvPicPr>
          <p:cNvPr id="18" name="Picture 17"/>
          <p:cNvPicPr>
            <a:picLocks noChangeAspect="1"/>
          </p:cNvPicPr>
          <p:nvPr/>
        </p:nvPicPr>
        <p:blipFill>
          <a:blip r:embed="rId39" cstate="print">
            <a:extLst>
              <a:ext uri="{28A0092B-C50C-407E-A947-70E740481C1C}">
                <a14:useLocalDpi xmlns:a14="http://schemas.microsoft.com/office/drawing/2010/main" val="0"/>
              </a:ext>
            </a:extLst>
          </a:blip>
          <a:stretch>
            <a:fillRect/>
          </a:stretch>
        </p:blipFill>
        <p:spPr>
          <a:xfrm>
            <a:off x="2869719" y="5889761"/>
            <a:ext cx="864080" cy="648000"/>
          </a:xfrm>
          <a:prstGeom prst="rect">
            <a:avLst/>
          </a:prstGeom>
        </p:spPr>
      </p:pic>
      <p:pic>
        <p:nvPicPr>
          <p:cNvPr id="19" name="Picture 18"/>
          <p:cNvPicPr>
            <a:picLocks noChangeAspect="1"/>
          </p:cNvPicPr>
          <p:nvPr/>
        </p:nvPicPr>
        <p:blipFill>
          <a:blip r:embed="rId40" cstate="print">
            <a:extLst>
              <a:ext uri="{28A0092B-C50C-407E-A947-70E740481C1C}">
                <a14:useLocalDpi xmlns:a14="http://schemas.microsoft.com/office/drawing/2010/main" val="0"/>
              </a:ext>
            </a:extLst>
          </a:blip>
          <a:stretch>
            <a:fillRect/>
          </a:stretch>
        </p:blipFill>
        <p:spPr>
          <a:xfrm>
            <a:off x="4080296" y="4334747"/>
            <a:ext cx="1045525" cy="648000"/>
          </a:xfrm>
          <a:prstGeom prst="rect">
            <a:avLst/>
          </a:prstGeom>
        </p:spPr>
      </p:pic>
      <p:pic>
        <p:nvPicPr>
          <p:cNvPr id="20" name="Picture 19"/>
          <p:cNvPicPr>
            <a:picLocks noChangeAspect="1"/>
          </p:cNvPicPr>
          <p:nvPr/>
        </p:nvPicPr>
        <p:blipFill>
          <a:blip r:embed="rId41" cstate="print">
            <a:extLst>
              <a:ext uri="{28A0092B-C50C-407E-A947-70E740481C1C}">
                <a14:useLocalDpi xmlns:a14="http://schemas.microsoft.com/office/drawing/2010/main" val="0"/>
              </a:ext>
            </a:extLst>
          </a:blip>
          <a:stretch>
            <a:fillRect/>
          </a:stretch>
        </p:blipFill>
        <p:spPr>
          <a:xfrm>
            <a:off x="4080296" y="5181247"/>
            <a:ext cx="1045525" cy="648000"/>
          </a:xfrm>
          <a:prstGeom prst="rect">
            <a:avLst/>
          </a:prstGeom>
        </p:spPr>
      </p:pic>
      <p:pic>
        <p:nvPicPr>
          <p:cNvPr id="21" name="Picture 20"/>
          <p:cNvPicPr>
            <a:picLocks noChangeAspect="1"/>
          </p:cNvPicPr>
          <p:nvPr/>
        </p:nvPicPr>
        <p:blipFill>
          <a:blip r:embed="rId42" cstate="print">
            <a:extLst>
              <a:ext uri="{28A0092B-C50C-407E-A947-70E740481C1C}">
                <a14:useLocalDpi xmlns:a14="http://schemas.microsoft.com/office/drawing/2010/main" val="0"/>
              </a:ext>
            </a:extLst>
          </a:blip>
          <a:stretch>
            <a:fillRect/>
          </a:stretch>
        </p:blipFill>
        <p:spPr>
          <a:xfrm>
            <a:off x="4080296" y="5893154"/>
            <a:ext cx="1045525" cy="648000"/>
          </a:xfrm>
          <a:prstGeom prst="rect">
            <a:avLst/>
          </a:prstGeom>
        </p:spPr>
      </p:pic>
      <p:pic>
        <p:nvPicPr>
          <p:cNvPr id="22" name="Picture 21"/>
          <p:cNvPicPr>
            <a:picLocks noChangeAspect="1"/>
          </p:cNvPicPr>
          <p:nvPr/>
        </p:nvPicPr>
        <p:blipFill>
          <a:blip r:embed="rId43" cstate="print">
            <a:extLst>
              <a:ext uri="{28A0092B-C50C-407E-A947-70E740481C1C}">
                <a14:useLocalDpi xmlns:a14="http://schemas.microsoft.com/office/drawing/2010/main" val="0"/>
              </a:ext>
            </a:extLst>
          </a:blip>
          <a:stretch>
            <a:fillRect/>
          </a:stretch>
        </p:blipFill>
        <p:spPr>
          <a:xfrm>
            <a:off x="5277419" y="5181247"/>
            <a:ext cx="971117" cy="648000"/>
          </a:xfrm>
          <a:prstGeom prst="rect">
            <a:avLst/>
          </a:prstGeom>
        </p:spPr>
      </p:pic>
      <p:pic>
        <p:nvPicPr>
          <p:cNvPr id="23" name="Picture 22"/>
          <p:cNvPicPr>
            <a:picLocks noChangeAspect="1"/>
          </p:cNvPicPr>
          <p:nvPr/>
        </p:nvPicPr>
        <p:blipFill>
          <a:blip r:embed="rId44" cstate="print">
            <a:extLst>
              <a:ext uri="{28A0092B-C50C-407E-A947-70E740481C1C}">
                <a14:useLocalDpi xmlns:a14="http://schemas.microsoft.com/office/drawing/2010/main" val="0"/>
              </a:ext>
            </a:extLst>
          </a:blip>
          <a:stretch>
            <a:fillRect/>
          </a:stretch>
        </p:blipFill>
        <p:spPr>
          <a:xfrm>
            <a:off x="5276438" y="4334747"/>
            <a:ext cx="972000" cy="648000"/>
          </a:xfrm>
          <a:prstGeom prst="rect">
            <a:avLst/>
          </a:prstGeom>
        </p:spPr>
      </p:pic>
      <p:pic>
        <p:nvPicPr>
          <p:cNvPr id="24" name="Picture 23"/>
          <p:cNvPicPr>
            <a:picLocks noChangeAspect="1"/>
          </p:cNvPicPr>
          <p:nvPr/>
        </p:nvPicPr>
        <p:blipFill>
          <a:blip r:embed="rId45" cstate="print">
            <a:extLst>
              <a:ext uri="{28A0092B-C50C-407E-A947-70E740481C1C}">
                <a14:useLocalDpi xmlns:a14="http://schemas.microsoft.com/office/drawing/2010/main" val="0"/>
              </a:ext>
            </a:extLst>
          </a:blip>
          <a:stretch>
            <a:fillRect/>
          </a:stretch>
        </p:blipFill>
        <p:spPr>
          <a:xfrm>
            <a:off x="5278400" y="5893154"/>
            <a:ext cx="971117" cy="648000"/>
          </a:xfrm>
          <a:prstGeom prst="rect">
            <a:avLst/>
          </a:prstGeom>
        </p:spPr>
      </p:pic>
      <p:sp>
        <p:nvSpPr>
          <p:cNvPr id="46" name="Rectangle 5"/>
          <p:cNvSpPr>
            <a:spLocks noChangeArrowheads="1"/>
          </p:cNvSpPr>
          <p:nvPr/>
        </p:nvSpPr>
        <p:spPr bwMode="auto">
          <a:xfrm>
            <a:off x="4045253" y="4940953"/>
            <a:ext cx="113634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sz="800" b="1" dirty="0" smtClean="0"/>
              <a:t>Smoke</a:t>
            </a:r>
            <a:r>
              <a:rPr lang="ru-RU" sz="800" b="1" dirty="0" smtClean="0"/>
              <a:t> (400х248)</a:t>
            </a:r>
            <a:endParaRPr lang="en-US" sz="800" b="1" dirty="0"/>
          </a:p>
        </p:txBody>
      </p:sp>
      <p:sp>
        <p:nvSpPr>
          <p:cNvPr id="49" name="Rectangle 5"/>
          <p:cNvSpPr>
            <a:spLocks noChangeArrowheads="1"/>
          </p:cNvSpPr>
          <p:nvPr/>
        </p:nvSpPr>
        <p:spPr bwMode="auto">
          <a:xfrm>
            <a:off x="5123455" y="4940954"/>
            <a:ext cx="115146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sz="800" b="1" dirty="0" smtClean="0"/>
              <a:t>Island</a:t>
            </a:r>
            <a:r>
              <a:rPr lang="ru-RU" sz="800" b="1" dirty="0" smtClean="0"/>
              <a:t> (550х367)</a:t>
            </a:r>
            <a:endParaRPr lang="en-US" sz="800" b="1" dirty="0"/>
          </a:p>
        </p:txBody>
      </p:sp>
      <p:sp>
        <p:nvSpPr>
          <p:cNvPr id="50" name="Rectangle 5"/>
          <p:cNvSpPr>
            <a:spLocks noChangeArrowheads="1"/>
          </p:cNvSpPr>
          <p:nvPr/>
        </p:nvSpPr>
        <p:spPr bwMode="auto">
          <a:xfrm>
            <a:off x="685800" y="4954110"/>
            <a:ext cx="106680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sz="800" b="1" dirty="0" smtClean="0"/>
              <a:t>Sponge</a:t>
            </a:r>
            <a:r>
              <a:rPr lang="ru-RU" sz="800" b="1" dirty="0" smtClean="0"/>
              <a:t> (640х480)</a:t>
            </a:r>
            <a:endParaRPr lang="en-US" sz="800" b="1" dirty="0"/>
          </a:p>
        </p:txBody>
      </p:sp>
      <p:sp>
        <p:nvSpPr>
          <p:cNvPr id="57" name="Rectangle 5"/>
          <p:cNvSpPr>
            <a:spLocks noChangeArrowheads="1"/>
          </p:cNvSpPr>
          <p:nvPr/>
        </p:nvSpPr>
        <p:spPr bwMode="auto">
          <a:xfrm>
            <a:off x="1676400" y="4954110"/>
            <a:ext cx="109494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sz="800" b="1" dirty="0" smtClean="0"/>
              <a:t>Flower</a:t>
            </a:r>
            <a:r>
              <a:rPr lang="ru-RU" sz="800" b="1" dirty="0" smtClean="0"/>
              <a:t> (640х480)</a:t>
            </a:r>
            <a:endParaRPr lang="en-US" sz="800" b="1" dirty="0"/>
          </a:p>
        </p:txBody>
      </p:sp>
      <p:sp>
        <p:nvSpPr>
          <p:cNvPr id="58" name="Rectangle 5"/>
          <p:cNvSpPr>
            <a:spLocks noChangeArrowheads="1"/>
          </p:cNvSpPr>
          <p:nvPr/>
        </p:nvSpPr>
        <p:spPr bwMode="auto">
          <a:xfrm>
            <a:off x="2743200" y="4940954"/>
            <a:ext cx="118944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sz="800" b="1" dirty="0" smtClean="0"/>
              <a:t>Person</a:t>
            </a:r>
            <a:r>
              <a:rPr lang="ru-RU" sz="800" b="1" dirty="0" smtClean="0"/>
              <a:t> (640х480)</a:t>
            </a:r>
            <a:endParaRPr lang="en-US" sz="800" b="1" dirty="0"/>
          </a:p>
        </p:txBody>
      </p:sp>
      <p:sp>
        <p:nvSpPr>
          <p:cNvPr id="67" name="Rectangle 5"/>
          <p:cNvSpPr>
            <a:spLocks noChangeArrowheads="1"/>
          </p:cNvSpPr>
          <p:nvPr/>
        </p:nvSpPr>
        <p:spPr bwMode="auto">
          <a:xfrm>
            <a:off x="933081" y="4054355"/>
            <a:ext cx="264831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sz="1200" b="1" dirty="0" smtClean="0"/>
              <a:t>Dataset of developers</a:t>
            </a:r>
            <a:r>
              <a:rPr lang="ru-RU" sz="1200" b="1" dirty="0" smtClean="0"/>
              <a:t> </a:t>
            </a:r>
            <a:r>
              <a:rPr lang="en-US" sz="1200" b="1" dirty="0" smtClean="0"/>
              <a:t>TRWS</a:t>
            </a:r>
            <a:endParaRPr lang="en-US" sz="1200" b="1" dirty="0"/>
          </a:p>
        </p:txBody>
      </p:sp>
      <p:sp>
        <p:nvSpPr>
          <p:cNvPr id="68" name="Rectangle 5"/>
          <p:cNvSpPr>
            <a:spLocks noChangeArrowheads="1"/>
          </p:cNvSpPr>
          <p:nvPr/>
        </p:nvSpPr>
        <p:spPr bwMode="auto">
          <a:xfrm>
            <a:off x="1999881" y="1371600"/>
            <a:ext cx="264831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sz="1200" b="1" dirty="0" smtClean="0"/>
              <a:t>Dataset</a:t>
            </a:r>
            <a:r>
              <a:rPr lang="ru-RU" sz="1200" b="1" dirty="0" smtClean="0"/>
              <a:t> </a:t>
            </a:r>
            <a:r>
              <a:rPr lang="en-US" sz="1200" b="1" dirty="0" smtClean="0"/>
              <a:t>BSDS500</a:t>
            </a:r>
            <a:endParaRPr lang="en-US" sz="1200" b="1" dirty="0"/>
          </a:p>
        </p:txBody>
      </p:sp>
      <p:sp>
        <p:nvSpPr>
          <p:cNvPr id="69" name="Rectangle 5"/>
          <p:cNvSpPr>
            <a:spLocks noChangeArrowheads="1"/>
          </p:cNvSpPr>
          <p:nvPr/>
        </p:nvSpPr>
        <p:spPr bwMode="auto">
          <a:xfrm>
            <a:off x="6324600" y="1381754"/>
            <a:ext cx="245524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sz="1200" b="1" dirty="0" smtClean="0"/>
              <a:t>Dataset</a:t>
            </a:r>
            <a:r>
              <a:rPr lang="ru-RU" sz="1200" b="1" dirty="0" smtClean="0"/>
              <a:t> «</a:t>
            </a:r>
            <a:r>
              <a:rPr lang="en-US" sz="1200" b="1" dirty="0" smtClean="0"/>
              <a:t>FTS Corp</a:t>
            </a:r>
            <a:r>
              <a:rPr lang="ru-RU" sz="1200" b="1" dirty="0" smtClean="0"/>
              <a:t>»</a:t>
            </a:r>
            <a:endParaRPr lang="en-US" sz="1200" b="1" dirty="0"/>
          </a:p>
        </p:txBody>
      </p:sp>
      <p:sp>
        <p:nvSpPr>
          <p:cNvPr id="70" name="Rectangle 5"/>
          <p:cNvSpPr>
            <a:spLocks noChangeArrowheads="1"/>
          </p:cNvSpPr>
          <p:nvPr/>
        </p:nvSpPr>
        <p:spPr bwMode="auto">
          <a:xfrm>
            <a:off x="3828681" y="4057748"/>
            <a:ext cx="264831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sz="1200" b="1" dirty="0" smtClean="0"/>
              <a:t>Dataset</a:t>
            </a:r>
            <a:r>
              <a:rPr lang="ru-RU" sz="1200" b="1" dirty="0" smtClean="0"/>
              <a:t> «</a:t>
            </a:r>
            <a:r>
              <a:rPr lang="en-US" sz="1200" b="1" dirty="0" smtClean="0"/>
              <a:t>FPT Software</a:t>
            </a:r>
            <a:r>
              <a:rPr lang="ru-RU" sz="1200" b="1" dirty="0" smtClean="0"/>
              <a:t>»</a:t>
            </a:r>
            <a:endParaRPr lang="en-US" sz="1200" b="1" dirty="0"/>
          </a:p>
        </p:txBody>
      </p:sp>
      <p:sp>
        <p:nvSpPr>
          <p:cNvPr id="71" name="Rectangle 5"/>
          <p:cNvSpPr>
            <a:spLocks noChangeArrowheads="1"/>
          </p:cNvSpPr>
          <p:nvPr/>
        </p:nvSpPr>
        <p:spPr bwMode="auto">
          <a:xfrm>
            <a:off x="6421924" y="4015955"/>
            <a:ext cx="229825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sz="1200" b="1" dirty="0" smtClean="0"/>
              <a:t>White-black images</a:t>
            </a:r>
            <a:endParaRPr lang="en-US" sz="1200" b="1" dirty="0"/>
          </a:p>
        </p:txBody>
      </p:sp>
      <p:sp>
        <p:nvSpPr>
          <p:cNvPr id="72" name="Rectangle 5"/>
          <p:cNvSpPr>
            <a:spLocks noChangeArrowheads="1"/>
          </p:cNvSpPr>
          <p:nvPr/>
        </p:nvSpPr>
        <p:spPr bwMode="auto">
          <a:xfrm>
            <a:off x="5201464" y="2314830"/>
            <a:ext cx="104693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sz="800" b="1" dirty="0" smtClean="0"/>
              <a:t>School</a:t>
            </a:r>
            <a:r>
              <a:rPr lang="ru-RU" sz="800" b="1" dirty="0" smtClean="0"/>
              <a:t> (640х480)</a:t>
            </a:r>
            <a:endParaRPr lang="en-US" sz="800" b="1" dirty="0"/>
          </a:p>
        </p:txBody>
      </p:sp>
      <p:sp>
        <p:nvSpPr>
          <p:cNvPr id="73" name="Rectangle 5"/>
          <p:cNvSpPr>
            <a:spLocks noChangeArrowheads="1"/>
          </p:cNvSpPr>
          <p:nvPr/>
        </p:nvSpPr>
        <p:spPr bwMode="auto">
          <a:xfrm>
            <a:off x="7546838" y="4940756"/>
            <a:ext cx="104693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sz="800" b="1" dirty="0" smtClean="0"/>
              <a:t>768x576</a:t>
            </a:r>
            <a:endParaRPr lang="en-US" sz="800" b="1" dirty="0"/>
          </a:p>
        </p:txBody>
      </p:sp>
      <p:sp>
        <p:nvSpPr>
          <p:cNvPr id="5" name="Rectangle 4"/>
          <p:cNvSpPr/>
          <p:nvPr/>
        </p:nvSpPr>
        <p:spPr>
          <a:xfrm>
            <a:off x="670532" y="1394245"/>
            <a:ext cx="5683490" cy="259080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p:cNvSpPr/>
          <p:nvPr/>
        </p:nvSpPr>
        <p:spPr>
          <a:xfrm>
            <a:off x="6502400" y="1394246"/>
            <a:ext cx="2150505" cy="259080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67119" y="4057748"/>
            <a:ext cx="3142881" cy="259080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3962400" y="4057748"/>
            <a:ext cx="2391622" cy="259080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6502400" y="4057748"/>
            <a:ext cx="2133600" cy="259080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245078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7772400" cy="1143000"/>
          </a:xfrm>
        </p:spPr>
        <p:txBody>
          <a:bodyPr/>
          <a:lstStyle/>
          <a:p>
            <a:r>
              <a:rPr lang="en-US" dirty="0" smtClean="0"/>
              <a:t>Experiments</a:t>
            </a:r>
            <a:r>
              <a:rPr lang="ru-RU" dirty="0" smtClean="0"/>
              <a:t>. </a:t>
            </a:r>
            <a:r>
              <a:rPr lang="en-US" dirty="0" smtClean="0"/>
              <a:t/>
            </a:r>
            <a:br>
              <a:rPr lang="en-US" dirty="0" smtClean="0"/>
            </a:br>
            <a:r>
              <a:rPr lang="en-US" sz="2500" b="1" dirty="0" smtClean="0">
                <a:solidFill>
                  <a:srgbClr val="CC00FF"/>
                </a:solidFill>
              </a:rPr>
              <a:t>Simulated texture images</a:t>
            </a:r>
            <a:endParaRPr lang="en-US" sz="2500" b="1" dirty="0">
              <a:solidFill>
                <a:srgbClr val="CC00FF"/>
              </a:solidFill>
            </a:endParaRPr>
          </a:p>
        </p:txBody>
      </p:sp>
      <p:sp>
        <p:nvSpPr>
          <p:cNvPr id="4" name="Slide Number Placeholder 3"/>
          <p:cNvSpPr>
            <a:spLocks noGrp="1"/>
          </p:cNvSpPr>
          <p:nvPr>
            <p:ph type="sldNum" sz="quarter" idx="12"/>
          </p:nvPr>
        </p:nvSpPr>
        <p:spPr/>
        <p:txBody>
          <a:bodyPr/>
          <a:lstStyle/>
          <a:p>
            <a:pPr>
              <a:defRPr/>
            </a:pPr>
            <a:fld id="{5674BDCE-746C-43C0-9A11-8E5D26BF7431}" type="slidenum">
              <a:rPr lang="en-US" smtClean="0"/>
              <a:pPr>
                <a:defRPr/>
              </a:pPr>
              <a:t>11</a:t>
            </a:fld>
            <a:endParaRPr lang="en-US" dirty="0"/>
          </a:p>
        </p:txBody>
      </p:sp>
      <p:pic>
        <p:nvPicPr>
          <p:cNvPr id="5" name="Picture 20"/>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1219201" y="1371600"/>
            <a:ext cx="2514599" cy="2514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22337" y="4267200"/>
            <a:ext cx="315913" cy="31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314450" y="4267200"/>
            <a:ext cx="315912" cy="31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695450" y="4267200"/>
            <a:ext cx="315912" cy="31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5"/>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076450" y="4273550"/>
            <a:ext cx="315912" cy="31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6"/>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457450" y="4273550"/>
            <a:ext cx="315912" cy="31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7"/>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2838450" y="4267200"/>
            <a:ext cx="315912" cy="31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8"/>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3228975" y="4273550"/>
            <a:ext cx="315912" cy="31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9"/>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3609975" y="4273550"/>
            <a:ext cx="315912" cy="31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10"/>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4002087" y="4267200"/>
            <a:ext cx="315913" cy="31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11"/>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4398962" y="4273550"/>
            <a:ext cx="315913" cy="31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12"/>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4802187" y="4273550"/>
            <a:ext cx="315913" cy="31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13"/>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5207000" y="4273550"/>
            <a:ext cx="315912" cy="31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14"/>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5610225" y="4267200"/>
            <a:ext cx="315912" cy="31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15"/>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6010275" y="4273550"/>
            <a:ext cx="315912" cy="31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16"/>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6403975" y="4275138"/>
            <a:ext cx="315912" cy="31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17"/>
          <p:cNvPicPr>
            <a:picLocks noChangeAspect="1"/>
          </p:cNvPicPr>
          <p:nvPr/>
        </p:nvPicPr>
        <p:blipFill>
          <a:blip r:embed="rId18">
            <a:extLst>
              <a:ext uri="{28A0092B-C50C-407E-A947-70E740481C1C}">
                <a14:useLocalDpi xmlns:a14="http://schemas.microsoft.com/office/drawing/2010/main" val="0"/>
              </a:ext>
            </a:extLst>
          </a:blip>
          <a:srcRect/>
          <a:stretch>
            <a:fillRect/>
          </a:stretch>
        </p:blipFill>
        <p:spPr bwMode="auto">
          <a:xfrm>
            <a:off x="6805612" y="4273550"/>
            <a:ext cx="315913" cy="31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18"/>
          <p:cNvPicPr>
            <a:picLocks noChangeAspect="1"/>
          </p:cNvPicPr>
          <p:nvPr/>
        </p:nvPicPr>
        <p:blipFill>
          <a:blip r:embed="rId19">
            <a:extLst>
              <a:ext uri="{28A0092B-C50C-407E-A947-70E740481C1C}">
                <a14:useLocalDpi xmlns:a14="http://schemas.microsoft.com/office/drawing/2010/main" val="0"/>
              </a:ext>
            </a:extLst>
          </a:blip>
          <a:srcRect/>
          <a:stretch>
            <a:fillRect/>
          </a:stretch>
        </p:blipFill>
        <p:spPr bwMode="auto">
          <a:xfrm>
            <a:off x="7199312" y="4273550"/>
            <a:ext cx="315913" cy="31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19"/>
          <p:cNvPicPr>
            <a:picLocks noChangeAspect="1"/>
          </p:cNvPicPr>
          <p:nvPr/>
        </p:nvPicPr>
        <p:blipFill>
          <a:blip r:embed="rId20">
            <a:extLst>
              <a:ext uri="{28A0092B-C50C-407E-A947-70E740481C1C}">
                <a14:useLocalDpi xmlns:a14="http://schemas.microsoft.com/office/drawing/2010/main" val="0"/>
              </a:ext>
            </a:extLst>
          </a:blip>
          <a:srcRect/>
          <a:stretch>
            <a:fillRect/>
          </a:stretch>
        </p:blipFill>
        <p:spPr bwMode="auto">
          <a:xfrm>
            <a:off x="7600950" y="4273550"/>
            <a:ext cx="315912" cy="31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20"/>
          <p:cNvPicPr>
            <a:picLocks noChangeAspect="1"/>
          </p:cNvPicPr>
          <p:nvPr/>
        </p:nvPicPr>
        <p:blipFill>
          <a:blip r:embed="rId21">
            <a:extLst>
              <a:ext uri="{28A0092B-C50C-407E-A947-70E740481C1C}">
                <a14:useLocalDpi xmlns:a14="http://schemas.microsoft.com/office/drawing/2010/main" val="0"/>
              </a:ext>
            </a:extLst>
          </a:blip>
          <a:srcRect/>
          <a:stretch>
            <a:fillRect/>
          </a:stretch>
        </p:blipFill>
        <p:spPr bwMode="auto">
          <a:xfrm>
            <a:off x="7989887" y="4267200"/>
            <a:ext cx="315913" cy="31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21"/>
          <p:cNvPicPr>
            <a:picLocks noChangeAspect="1"/>
          </p:cNvPicPr>
          <p:nvPr/>
        </p:nvPicPr>
        <p:blipFill>
          <a:blip r:embed="rId22">
            <a:extLst>
              <a:ext uri="{28A0092B-C50C-407E-A947-70E740481C1C}">
                <a14:useLocalDpi xmlns:a14="http://schemas.microsoft.com/office/drawing/2010/main" val="0"/>
              </a:ext>
            </a:extLst>
          </a:blip>
          <a:srcRect/>
          <a:stretch>
            <a:fillRect/>
          </a:stretch>
        </p:blipFill>
        <p:spPr bwMode="auto">
          <a:xfrm>
            <a:off x="8370887" y="4267200"/>
            <a:ext cx="315913" cy="31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22"/>
          <p:cNvPicPr>
            <a:picLocks noChangeAspect="1"/>
          </p:cNvPicPr>
          <p:nvPr/>
        </p:nvPicPr>
        <p:blipFill>
          <a:blip r:embed="rId23">
            <a:extLst>
              <a:ext uri="{28A0092B-C50C-407E-A947-70E740481C1C}">
                <a14:useLocalDpi xmlns:a14="http://schemas.microsoft.com/office/drawing/2010/main" val="0"/>
              </a:ext>
            </a:extLst>
          </a:blip>
          <a:srcRect/>
          <a:stretch>
            <a:fillRect/>
          </a:stretch>
        </p:blipFill>
        <p:spPr bwMode="auto">
          <a:xfrm>
            <a:off x="1314450" y="4724400"/>
            <a:ext cx="315912" cy="31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Picture 23"/>
          <p:cNvPicPr>
            <a:picLocks noChangeAspect="1"/>
          </p:cNvPicPr>
          <p:nvPr/>
        </p:nvPicPr>
        <p:blipFill>
          <a:blip r:embed="rId24">
            <a:extLst>
              <a:ext uri="{28A0092B-C50C-407E-A947-70E740481C1C}">
                <a14:useLocalDpi xmlns:a14="http://schemas.microsoft.com/office/drawing/2010/main" val="0"/>
              </a:ext>
            </a:extLst>
          </a:blip>
          <a:srcRect/>
          <a:stretch>
            <a:fillRect/>
          </a:stretch>
        </p:blipFill>
        <p:spPr bwMode="auto">
          <a:xfrm>
            <a:off x="922337" y="4724400"/>
            <a:ext cx="315913" cy="31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Picture 24"/>
          <p:cNvPicPr>
            <a:picLocks noChangeAspect="1"/>
          </p:cNvPicPr>
          <p:nvPr/>
        </p:nvPicPr>
        <p:blipFill>
          <a:blip r:embed="rId25">
            <a:extLst>
              <a:ext uri="{28A0092B-C50C-407E-A947-70E740481C1C}">
                <a14:useLocalDpi xmlns:a14="http://schemas.microsoft.com/office/drawing/2010/main" val="0"/>
              </a:ext>
            </a:extLst>
          </a:blip>
          <a:srcRect/>
          <a:stretch>
            <a:fillRect/>
          </a:stretch>
        </p:blipFill>
        <p:spPr bwMode="auto">
          <a:xfrm>
            <a:off x="1695450" y="4724400"/>
            <a:ext cx="315912" cy="31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 name="Picture 25"/>
          <p:cNvPicPr>
            <a:picLocks noChangeAspect="1"/>
          </p:cNvPicPr>
          <p:nvPr/>
        </p:nvPicPr>
        <p:blipFill>
          <a:blip r:embed="rId26">
            <a:extLst>
              <a:ext uri="{28A0092B-C50C-407E-A947-70E740481C1C}">
                <a14:useLocalDpi xmlns:a14="http://schemas.microsoft.com/office/drawing/2010/main" val="0"/>
              </a:ext>
            </a:extLst>
          </a:blip>
          <a:srcRect/>
          <a:stretch>
            <a:fillRect/>
          </a:stretch>
        </p:blipFill>
        <p:spPr bwMode="auto">
          <a:xfrm>
            <a:off x="2076450" y="4724400"/>
            <a:ext cx="315912" cy="31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26"/>
          <p:cNvPicPr>
            <a:picLocks noChangeAspect="1"/>
          </p:cNvPicPr>
          <p:nvPr/>
        </p:nvPicPr>
        <p:blipFill>
          <a:blip r:embed="rId27">
            <a:extLst>
              <a:ext uri="{28A0092B-C50C-407E-A947-70E740481C1C}">
                <a14:useLocalDpi xmlns:a14="http://schemas.microsoft.com/office/drawing/2010/main" val="0"/>
              </a:ext>
            </a:extLst>
          </a:blip>
          <a:srcRect/>
          <a:stretch>
            <a:fillRect/>
          </a:stretch>
        </p:blipFill>
        <p:spPr bwMode="auto">
          <a:xfrm>
            <a:off x="2457450" y="4724400"/>
            <a:ext cx="315912" cy="31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Picture 27"/>
          <p:cNvPicPr>
            <a:picLocks noChangeAspect="1"/>
          </p:cNvPicPr>
          <p:nvPr/>
        </p:nvPicPr>
        <p:blipFill>
          <a:blip r:embed="rId28">
            <a:extLst>
              <a:ext uri="{28A0092B-C50C-407E-A947-70E740481C1C}">
                <a14:useLocalDpi xmlns:a14="http://schemas.microsoft.com/office/drawing/2010/main" val="0"/>
              </a:ext>
            </a:extLst>
          </a:blip>
          <a:srcRect/>
          <a:stretch>
            <a:fillRect/>
          </a:stretch>
        </p:blipFill>
        <p:spPr bwMode="auto">
          <a:xfrm>
            <a:off x="2838450" y="4724400"/>
            <a:ext cx="315912" cy="31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 name="Picture 28"/>
          <p:cNvPicPr>
            <a:picLocks noChangeAspect="1"/>
          </p:cNvPicPr>
          <p:nvPr/>
        </p:nvPicPr>
        <p:blipFill>
          <a:blip r:embed="rId29">
            <a:extLst>
              <a:ext uri="{28A0092B-C50C-407E-A947-70E740481C1C}">
                <a14:useLocalDpi xmlns:a14="http://schemas.microsoft.com/office/drawing/2010/main" val="0"/>
              </a:ext>
            </a:extLst>
          </a:blip>
          <a:srcRect/>
          <a:stretch>
            <a:fillRect/>
          </a:stretch>
        </p:blipFill>
        <p:spPr bwMode="auto">
          <a:xfrm>
            <a:off x="3228975" y="4724400"/>
            <a:ext cx="315912" cy="31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 name="Picture 29"/>
          <p:cNvPicPr>
            <a:picLocks noChangeAspect="1"/>
          </p:cNvPicPr>
          <p:nvPr/>
        </p:nvPicPr>
        <p:blipFill>
          <a:blip r:embed="rId30">
            <a:extLst>
              <a:ext uri="{28A0092B-C50C-407E-A947-70E740481C1C}">
                <a14:useLocalDpi xmlns:a14="http://schemas.microsoft.com/office/drawing/2010/main" val="0"/>
              </a:ext>
            </a:extLst>
          </a:blip>
          <a:srcRect/>
          <a:stretch>
            <a:fillRect/>
          </a:stretch>
        </p:blipFill>
        <p:spPr bwMode="auto">
          <a:xfrm>
            <a:off x="3609975" y="4724400"/>
            <a:ext cx="315912" cy="31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 name="Picture 30"/>
          <p:cNvPicPr>
            <a:picLocks noChangeAspect="1"/>
          </p:cNvPicPr>
          <p:nvPr/>
        </p:nvPicPr>
        <p:blipFill>
          <a:blip r:embed="rId31">
            <a:extLst>
              <a:ext uri="{28A0092B-C50C-407E-A947-70E740481C1C}">
                <a14:useLocalDpi xmlns:a14="http://schemas.microsoft.com/office/drawing/2010/main" val="0"/>
              </a:ext>
            </a:extLst>
          </a:blip>
          <a:srcRect/>
          <a:stretch>
            <a:fillRect/>
          </a:stretch>
        </p:blipFill>
        <p:spPr bwMode="auto">
          <a:xfrm>
            <a:off x="4002087" y="4724400"/>
            <a:ext cx="315913" cy="31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 name="Picture 19455"/>
          <p:cNvPicPr>
            <a:picLocks noChangeAspect="1"/>
          </p:cNvPicPr>
          <p:nvPr/>
        </p:nvPicPr>
        <p:blipFill>
          <a:blip r:embed="rId32">
            <a:extLst>
              <a:ext uri="{28A0092B-C50C-407E-A947-70E740481C1C}">
                <a14:useLocalDpi xmlns:a14="http://schemas.microsoft.com/office/drawing/2010/main" val="0"/>
              </a:ext>
            </a:extLst>
          </a:blip>
          <a:srcRect/>
          <a:stretch>
            <a:fillRect/>
          </a:stretch>
        </p:blipFill>
        <p:spPr bwMode="auto">
          <a:xfrm>
            <a:off x="4398962" y="4724400"/>
            <a:ext cx="315913" cy="31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 name="Picture 19456"/>
          <p:cNvPicPr>
            <a:picLocks noChangeAspect="1"/>
          </p:cNvPicPr>
          <p:nvPr/>
        </p:nvPicPr>
        <p:blipFill>
          <a:blip r:embed="rId33">
            <a:extLst>
              <a:ext uri="{28A0092B-C50C-407E-A947-70E740481C1C}">
                <a14:useLocalDpi xmlns:a14="http://schemas.microsoft.com/office/drawing/2010/main" val="0"/>
              </a:ext>
            </a:extLst>
          </a:blip>
          <a:srcRect/>
          <a:stretch>
            <a:fillRect/>
          </a:stretch>
        </p:blipFill>
        <p:spPr bwMode="auto">
          <a:xfrm>
            <a:off x="4802187" y="4724400"/>
            <a:ext cx="315913" cy="31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 name="Picture 19459"/>
          <p:cNvPicPr>
            <a:picLocks noChangeAspect="1"/>
          </p:cNvPicPr>
          <p:nvPr/>
        </p:nvPicPr>
        <p:blipFill>
          <a:blip r:embed="rId34">
            <a:extLst>
              <a:ext uri="{28A0092B-C50C-407E-A947-70E740481C1C}">
                <a14:useLocalDpi xmlns:a14="http://schemas.microsoft.com/office/drawing/2010/main" val="0"/>
              </a:ext>
            </a:extLst>
          </a:blip>
          <a:srcRect/>
          <a:stretch>
            <a:fillRect/>
          </a:stretch>
        </p:blipFill>
        <p:spPr bwMode="auto">
          <a:xfrm>
            <a:off x="5207000" y="4724400"/>
            <a:ext cx="315912" cy="31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 name="Picture 19476"/>
          <p:cNvPicPr>
            <a:picLocks noChangeAspect="1"/>
          </p:cNvPicPr>
          <p:nvPr/>
        </p:nvPicPr>
        <p:blipFill>
          <a:blip r:embed="rId35">
            <a:extLst>
              <a:ext uri="{28A0092B-C50C-407E-A947-70E740481C1C}">
                <a14:useLocalDpi xmlns:a14="http://schemas.microsoft.com/office/drawing/2010/main" val="0"/>
              </a:ext>
            </a:extLst>
          </a:blip>
          <a:srcRect/>
          <a:stretch>
            <a:fillRect/>
          </a:stretch>
        </p:blipFill>
        <p:spPr bwMode="auto">
          <a:xfrm>
            <a:off x="5610225" y="4724400"/>
            <a:ext cx="315912" cy="31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 name="Picture 19477"/>
          <p:cNvPicPr>
            <a:picLocks noChangeAspect="1"/>
          </p:cNvPicPr>
          <p:nvPr/>
        </p:nvPicPr>
        <p:blipFill>
          <a:blip r:embed="rId36">
            <a:extLst>
              <a:ext uri="{28A0092B-C50C-407E-A947-70E740481C1C}">
                <a14:useLocalDpi xmlns:a14="http://schemas.microsoft.com/office/drawing/2010/main" val="0"/>
              </a:ext>
            </a:extLst>
          </a:blip>
          <a:srcRect/>
          <a:stretch>
            <a:fillRect/>
          </a:stretch>
        </p:blipFill>
        <p:spPr bwMode="auto">
          <a:xfrm>
            <a:off x="6010275" y="4724400"/>
            <a:ext cx="315912" cy="31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 name="Picture 19478"/>
          <p:cNvPicPr>
            <a:picLocks noChangeAspect="1"/>
          </p:cNvPicPr>
          <p:nvPr/>
        </p:nvPicPr>
        <p:blipFill>
          <a:blip r:embed="rId37">
            <a:extLst>
              <a:ext uri="{28A0092B-C50C-407E-A947-70E740481C1C}">
                <a14:useLocalDpi xmlns:a14="http://schemas.microsoft.com/office/drawing/2010/main" val="0"/>
              </a:ext>
            </a:extLst>
          </a:blip>
          <a:srcRect/>
          <a:stretch>
            <a:fillRect/>
          </a:stretch>
        </p:blipFill>
        <p:spPr bwMode="auto">
          <a:xfrm>
            <a:off x="6403975" y="4724400"/>
            <a:ext cx="315912" cy="31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 name="Picture 19479"/>
          <p:cNvPicPr>
            <a:picLocks noChangeAspect="1"/>
          </p:cNvPicPr>
          <p:nvPr/>
        </p:nvPicPr>
        <p:blipFill>
          <a:blip r:embed="rId38">
            <a:extLst>
              <a:ext uri="{28A0092B-C50C-407E-A947-70E740481C1C}">
                <a14:useLocalDpi xmlns:a14="http://schemas.microsoft.com/office/drawing/2010/main" val="0"/>
              </a:ext>
            </a:extLst>
          </a:blip>
          <a:srcRect/>
          <a:stretch>
            <a:fillRect/>
          </a:stretch>
        </p:blipFill>
        <p:spPr bwMode="auto">
          <a:xfrm>
            <a:off x="6805612" y="4724400"/>
            <a:ext cx="315913" cy="31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 name="Picture 19480"/>
          <p:cNvPicPr>
            <a:picLocks noChangeAspect="1"/>
          </p:cNvPicPr>
          <p:nvPr/>
        </p:nvPicPr>
        <p:blipFill>
          <a:blip r:embed="rId39">
            <a:extLst>
              <a:ext uri="{28A0092B-C50C-407E-A947-70E740481C1C}">
                <a14:useLocalDpi xmlns:a14="http://schemas.microsoft.com/office/drawing/2010/main" val="0"/>
              </a:ext>
            </a:extLst>
          </a:blip>
          <a:srcRect/>
          <a:stretch>
            <a:fillRect/>
          </a:stretch>
        </p:blipFill>
        <p:spPr bwMode="auto">
          <a:xfrm>
            <a:off x="7199312" y="4724400"/>
            <a:ext cx="315913" cy="31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 name="Picture 19481"/>
          <p:cNvPicPr>
            <a:picLocks noChangeAspect="1"/>
          </p:cNvPicPr>
          <p:nvPr/>
        </p:nvPicPr>
        <p:blipFill>
          <a:blip r:embed="rId40">
            <a:extLst>
              <a:ext uri="{28A0092B-C50C-407E-A947-70E740481C1C}">
                <a14:useLocalDpi xmlns:a14="http://schemas.microsoft.com/office/drawing/2010/main" val="0"/>
              </a:ext>
            </a:extLst>
          </a:blip>
          <a:srcRect/>
          <a:stretch>
            <a:fillRect/>
          </a:stretch>
        </p:blipFill>
        <p:spPr bwMode="auto">
          <a:xfrm>
            <a:off x="7600950" y="4724400"/>
            <a:ext cx="315912" cy="31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 name="Picture 19482"/>
          <p:cNvPicPr>
            <a:picLocks noChangeAspect="1"/>
          </p:cNvPicPr>
          <p:nvPr/>
        </p:nvPicPr>
        <p:blipFill>
          <a:blip r:embed="rId41">
            <a:extLst>
              <a:ext uri="{28A0092B-C50C-407E-A947-70E740481C1C}">
                <a14:useLocalDpi xmlns:a14="http://schemas.microsoft.com/office/drawing/2010/main" val="0"/>
              </a:ext>
            </a:extLst>
          </a:blip>
          <a:srcRect/>
          <a:stretch>
            <a:fillRect/>
          </a:stretch>
        </p:blipFill>
        <p:spPr bwMode="auto">
          <a:xfrm>
            <a:off x="7989887" y="4724400"/>
            <a:ext cx="315913" cy="31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 name="Picture 19483"/>
          <p:cNvPicPr>
            <a:picLocks noChangeAspect="1"/>
          </p:cNvPicPr>
          <p:nvPr/>
        </p:nvPicPr>
        <p:blipFill>
          <a:blip r:embed="rId42">
            <a:extLst>
              <a:ext uri="{28A0092B-C50C-407E-A947-70E740481C1C}">
                <a14:useLocalDpi xmlns:a14="http://schemas.microsoft.com/office/drawing/2010/main" val="0"/>
              </a:ext>
            </a:extLst>
          </a:blip>
          <a:srcRect/>
          <a:stretch>
            <a:fillRect/>
          </a:stretch>
        </p:blipFill>
        <p:spPr bwMode="auto">
          <a:xfrm>
            <a:off x="8370887" y="4724400"/>
            <a:ext cx="315913" cy="31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 name="Picture 19484"/>
          <p:cNvPicPr>
            <a:picLocks noChangeAspect="1"/>
          </p:cNvPicPr>
          <p:nvPr/>
        </p:nvPicPr>
        <p:blipFill>
          <a:blip r:embed="rId43">
            <a:extLst>
              <a:ext uri="{28A0092B-C50C-407E-A947-70E740481C1C}">
                <a14:useLocalDpi xmlns:a14="http://schemas.microsoft.com/office/drawing/2010/main" val="0"/>
              </a:ext>
            </a:extLst>
          </a:blip>
          <a:srcRect/>
          <a:stretch>
            <a:fillRect/>
          </a:stretch>
        </p:blipFill>
        <p:spPr bwMode="auto">
          <a:xfrm>
            <a:off x="922337" y="5181600"/>
            <a:ext cx="315913" cy="31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 name="Picture 19485"/>
          <p:cNvPicPr>
            <a:picLocks noChangeAspect="1"/>
          </p:cNvPicPr>
          <p:nvPr/>
        </p:nvPicPr>
        <p:blipFill>
          <a:blip r:embed="rId44">
            <a:extLst>
              <a:ext uri="{28A0092B-C50C-407E-A947-70E740481C1C}">
                <a14:useLocalDpi xmlns:a14="http://schemas.microsoft.com/office/drawing/2010/main" val="0"/>
              </a:ext>
            </a:extLst>
          </a:blip>
          <a:srcRect/>
          <a:stretch>
            <a:fillRect/>
          </a:stretch>
        </p:blipFill>
        <p:spPr bwMode="auto">
          <a:xfrm>
            <a:off x="1314450" y="5181600"/>
            <a:ext cx="315912" cy="31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 name="Picture 19486"/>
          <p:cNvPicPr>
            <a:picLocks noChangeAspect="1"/>
          </p:cNvPicPr>
          <p:nvPr/>
        </p:nvPicPr>
        <p:blipFill>
          <a:blip r:embed="rId45">
            <a:extLst>
              <a:ext uri="{28A0092B-C50C-407E-A947-70E740481C1C}">
                <a14:useLocalDpi xmlns:a14="http://schemas.microsoft.com/office/drawing/2010/main" val="0"/>
              </a:ext>
            </a:extLst>
          </a:blip>
          <a:srcRect/>
          <a:stretch>
            <a:fillRect/>
          </a:stretch>
        </p:blipFill>
        <p:spPr bwMode="auto">
          <a:xfrm>
            <a:off x="1695450" y="5181600"/>
            <a:ext cx="315912" cy="31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 name="Picture 19487"/>
          <p:cNvPicPr>
            <a:picLocks noChangeAspect="1"/>
          </p:cNvPicPr>
          <p:nvPr/>
        </p:nvPicPr>
        <p:blipFill>
          <a:blip r:embed="rId46">
            <a:extLst>
              <a:ext uri="{28A0092B-C50C-407E-A947-70E740481C1C}">
                <a14:useLocalDpi xmlns:a14="http://schemas.microsoft.com/office/drawing/2010/main" val="0"/>
              </a:ext>
            </a:extLst>
          </a:blip>
          <a:srcRect/>
          <a:stretch>
            <a:fillRect/>
          </a:stretch>
        </p:blipFill>
        <p:spPr bwMode="auto">
          <a:xfrm>
            <a:off x="2076450" y="5181600"/>
            <a:ext cx="315912" cy="31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 name="Picture 19488"/>
          <p:cNvPicPr>
            <a:picLocks noChangeAspect="1"/>
          </p:cNvPicPr>
          <p:nvPr/>
        </p:nvPicPr>
        <p:blipFill>
          <a:blip r:embed="rId47">
            <a:extLst>
              <a:ext uri="{28A0092B-C50C-407E-A947-70E740481C1C}">
                <a14:useLocalDpi xmlns:a14="http://schemas.microsoft.com/office/drawing/2010/main" val="0"/>
              </a:ext>
            </a:extLst>
          </a:blip>
          <a:srcRect/>
          <a:stretch>
            <a:fillRect/>
          </a:stretch>
        </p:blipFill>
        <p:spPr bwMode="auto">
          <a:xfrm>
            <a:off x="2457450" y="5181600"/>
            <a:ext cx="315912" cy="31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 name="Picture 19489"/>
          <p:cNvPicPr>
            <a:picLocks noChangeAspect="1"/>
          </p:cNvPicPr>
          <p:nvPr/>
        </p:nvPicPr>
        <p:blipFill>
          <a:blip r:embed="rId48">
            <a:extLst>
              <a:ext uri="{28A0092B-C50C-407E-A947-70E740481C1C}">
                <a14:useLocalDpi xmlns:a14="http://schemas.microsoft.com/office/drawing/2010/main" val="0"/>
              </a:ext>
            </a:extLst>
          </a:blip>
          <a:srcRect/>
          <a:stretch>
            <a:fillRect/>
          </a:stretch>
        </p:blipFill>
        <p:spPr bwMode="auto">
          <a:xfrm>
            <a:off x="2838450" y="5181600"/>
            <a:ext cx="315912" cy="31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 name="Picture 19490"/>
          <p:cNvPicPr>
            <a:picLocks noChangeAspect="1"/>
          </p:cNvPicPr>
          <p:nvPr/>
        </p:nvPicPr>
        <p:blipFill>
          <a:blip r:embed="rId49">
            <a:extLst>
              <a:ext uri="{28A0092B-C50C-407E-A947-70E740481C1C}">
                <a14:useLocalDpi xmlns:a14="http://schemas.microsoft.com/office/drawing/2010/main" val="0"/>
              </a:ext>
            </a:extLst>
          </a:blip>
          <a:srcRect/>
          <a:stretch>
            <a:fillRect/>
          </a:stretch>
        </p:blipFill>
        <p:spPr bwMode="auto">
          <a:xfrm>
            <a:off x="3228975" y="5181600"/>
            <a:ext cx="315912" cy="31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 name="Picture 19491"/>
          <p:cNvPicPr>
            <a:picLocks noChangeAspect="1"/>
          </p:cNvPicPr>
          <p:nvPr/>
        </p:nvPicPr>
        <p:blipFill>
          <a:blip r:embed="rId50">
            <a:extLst>
              <a:ext uri="{28A0092B-C50C-407E-A947-70E740481C1C}">
                <a14:useLocalDpi xmlns:a14="http://schemas.microsoft.com/office/drawing/2010/main" val="0"/>
              </a:ext>
            </a:extLst>
          </a:blip>
          <a:srcRect/>
          <a:stretch>
            <a:fillRect/>
          </a:stretch>
        </p:blipFill>
        <p:spPr bwMode="auto">
          <a:xfrm>
            <a:off x="3609975" y="5181600"/>
            <a:ext cx="315912" cy="31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 name="Picture 19492"/>
          <p:cNvPicPr>
            <a:picLocks noChangeAspect="1"/>
          </p:cNvPicPr>
          <p:nvPr/>
        </p:nvPicPr>
        <p:blipFill>
          <a:blip r:embed="rId51">
            <a:extLst>
              <a:ext uri="{28A0092B-C50C-407E-A947-70E740481C1C}">
                <a14:useLocalDpi xmlns:a14="http://schemas.microsoft.com/office/drawing/2010/main" val="0"/>
              </a:ext>
            </a:extLst>
          </a:blip>
          <a:srcRect/>
          <a:stretch>
            <a:fillRect/>
          </a:stretch>
        </p:blipFill>
        <p:spPr bwMode="auto">
          <a:xfrm>
            <a:off x="4002087" y="5181600"/>
            <a:ext cx="315913" cy="31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 name="Picture 19493"/>
          <p:cNvPicPr>
            <a:picLocks noChangeAspect="1"/>
          </p:cNvPicPr>
          <p:nvPr/>
        </p:nvPicPr>
        <p:blipFill>
          <a:blip r:embed="rId52">
            <a:extLst>
              <a:ext uri="{28A0092B-C50C-407E-A947-70E740481C1C}">
                <a14:useLocalDpi xmlns:a14="http://schemas.microsoft.com/office/drawing/2010/main" val="0"/>
              </a:ext>
            </a:extLst>
          </a:blip>
          <a:srcRect/>
          <a:stretch>
            <a:fillRect/>
          </a:stretch>
        </p:blipFill>
        <p:spPr bwMode="auto">
          <a:xfrm>
            <a:off x="4398962" y="5181600"/>
            <a:ext cx="315913" cy="31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 name="Picture 19494"/>
          <p:cNvPicPr>
            <a:picLocks noChangeAspect="1"/>
          </p:cNvPicPr>
          <p:nvPr/>
        </p:nvPicPr>
        <p:blipFill>
          <a:blip r:embed="rId53">
            <a:extLst>
              <a:ext uri="{28A0092B-C50C-407E-A947-70E740481C1C}">
                <a14:useLocalDpi xmlns:a14="http://schemas.microsoft.com/office/drawing/2010/main" val="0"/>
              </a:ext>
            </a:extLst>
          </a:blip>
          <a:srcRect/>
          <a:stretch>
            <a:fillRect/>
          </a:stretch>
        </p:blipFill>
        <p:spPr bwMode="auto">
          <a:xfrm>
            <a:off x="4802187" y="5181600"/>
            <a:ext cx="315913" cy="31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 name="Picture 19495"/>
          <p:cNvPicPr>
            <a:picLocks noChangeAspect="1"/>
          </p:cNvPicPr>
          <p:nvPr/>
        </p:nvPicPr>
        <p:blipFill>
          <a:blip r:embed="rId54">
            <a:extLst>
              <a:ext uri="{28A0092B-C50C-407E-A947-70E740481C1C}">
                <a14:useLocalDpi xmlns:a14="http://schemas.microsoft.com/office/drawing/2010/main" val="0"/>
              </a:ext>
            </a:extLst>
          </a:blip>
          <a:srcRect/>
          <a:stretch>
            <a:fillRect/>
          </a:stretch>
        </p:blipFill>
        <p:spPr bwMode="auto">
          <a:xfrm>
            <a:off x="5213350" y="5181600"/>
            <a:ext cx="315912" cy="31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 name="Picture 19496"/>
          <p:cNvPicPr>
            <a:picLocks noChangeAspect="1"/>
          </p:cNvPicPr>
          <p:nvPr/>
        </p:nvPicPr>
        <p:blipFill>
          <a:blip r:embed="rId55">
            <a:extLst>
              <a:ext uri="{28A0092B-C50C-407E-A947-70E740481C1C}">
                <a14:useLocalDpi xmlns:a14="http://schemas.microsoft.com/office/drawing/2010/main" val="0"/>
              </a:ext>
            </a:extLst>
          </a:blip>
          <a:srcRect/>
          <a:stretch>
            <a:fillRect/>
          </a:stretch>
        </p:blipFill>
        <p:spPr bwMode="auto">
          <a:xfrm>
            <a:off x="5610225" y="5189537"/>
            <a:ext cx="315912" cy="31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 name="Picture 19497"/>
          <p:cNvPicPr>
            <a:picLocks noChangeAspect="1"/>
          </p:cNvPicPr>
          <p:nvPr/>
        </p:nvPicPr>
        <p:blipFill>
          <a:blip r:embed="rId56">
            <a:extLst>
              <a:ext uri="{28A0092B-C50C-407E-A947-70E740481C1C}">
                <a14:useLocalDpi xmlns:a14="http://schemas.microsoft.com/office/drawing/2010/main" val="0"/>
              </a:ext>
            </a:extLst>
          </a:blip>
          <a:srcRect/>
          <a:stretch>
            <a:fillRect/>
          </a:stretch>
        </p:blipFill>
        <p:spPr bwMode="auto">
          <a:xfrm>
            <a:off x="6010275" y="5181600"/>
            <a:ext cx="315912" cy="31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 name="Picture 19498"/>
          <p:cNvPicPr>
            <a:picLocks noChangeAspect="1"/>
          </p:cNvPicPr>
          <p:nvPr/>
        </p:nvPicPr>
        <p:blipFill>
          <a:blip r:embed="rId57">
            <a:extLst>
              <a:ext uri="{28A0092B-C50C-407E-A947-70E740481C1C}">
                <a14:useLocalDpi xmlns:a14="http://schemas.microsoft.com/office/drawing/2010/main" val="0"/>
              </a:ext>
            </a:extLst>
          </a:blip>
          <a:srcRect/>
          <a:stretch>
            <a:fillRect/>
          </a:stretch>
        </p:blipFill>
        <p:spPr bwMode="auto">
          <a:xfrm>
            <a:off x="6403975" y="5181600"/>
            <a:ext cx="315912" cy="31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 name="Picture 19499"/>
          <p:cNvPicPr>
            <a:picLocks noChangeAspect="1"/>
          </p:cNvPicPr>
          <p:nvPr/>
        </p:nvPicPr>
        <p:blipFill>
          <a:blip r:embed="rId58">
            <a:extLst>
              <a:ext uri="{28A0092B-C50C-407E-A947-70E740481C1C}">
                <a14:useLocalDpi xmlns:a14="http://schemas.microsoft.com/office/drawing/2010/main" val="0"/>
              </a:ext>
            </a:extLst>
          </a:blip>
          <a:srcRect/>
          <a:stretch>
            <a:fillRect/>
          </a:stretch>
        </p:blipFill>
        <p:spPr bwMode="auto">
          <a:xfrm>
            <a:off x="6805612" y="5181600"/>
            <a:ext cx="315913" cy="31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 name="Picture 19500"/>
          <p:cNvPicPr>
            <a:picLocks noChangeAspect="1"/>
          </p:cNvPicPr>
          <p:nvPr/>
        </p:nvPicPr>
        <p:blipFill>
          <a:blip r:embed="rId59">
            <a:extLst>
              <a:ext uri="{28A0092B-C50C-407E-A947-70E740481C1C}">
                <a14:useLocalDpi xmlns:a14="http://schemas.microsoft.com/office/drawing/2010/main" val="0"/>
              </a:ext>
            </a:extLst>
          </a:blip>
          <a:srcRect/>
          <a:stretch>
            <a:fillRect/>
          </a:stretch>
        </p:blipFill>
        <p:spPr bwMode="auto">
          <a:xfrm>
            <a:off x="7212012" y="5189537"/>
            <a:ext cx="315913" cy="31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 name="Picture 19501"/>
          <p:cNvPicPr>
            <a:picLocks noChangeAspect="1"/>
          </p:cNvPicPr>
          <p:nvPr/>
        </p:nvPicPr>
        <p:blipFill>
          <a:blip r:embed="rId60">
            <a:extLst>
              <a:ext uri="{28A0092B-C50C-407E-A947-70E740481C1C}">
                <a14:useLocalDpi xmlns:a14="http://schemas.microsoft.com/office/drawing/2010/main" val="0"/>
              </a:ext>
            </a:extLst>
          </a:blip>
          <a:srcRect/>
          <a:stretch>
            <a:fillRect/>
          </a:stretch>
        </p:blipFill>
        <p:spPr bwMode="auto">
          <a:xfrm>
            <a:off x="7600950" y="5189537"/>
            <a:ext cx="315912" cy="31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 name="Picture 19502"/>
          <p:cNvPicPr>
            <a:picLocks noChangeAspect="1"/>
          </p:cNvPicPr>
          <p:nvPr/>
        </p:nvPicPr>
        <p:blipFill>
          <a:blip r:embed="rId61">
            <a:extLst>
              <a:ext uri="{28A0092B-C50C-407E-A947-70E740481C1C}">
                <a14:useLocalDpi xmlns:a14="http://schemas.microsoft.com/office/drawing/2010/main" val="0"/>
              </a:ext>
            </a:extLst>
          </a:blip>
          <a:srcRect/>
          <a:stretch>
            <a:fillRect/>
          </a:stretch>
        </p:blipFill>
        <p:spPr bwMode="auto">
          <a:xfrm>
            <a:off x="7989887" y="5181600"/>
            <a:ext cx="315913" cy="31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 name="Picture 19503"/>
          <p:cNvPicPr>
            <a:picLocks noChangeAspect="1"/>
          </p:cNvPicPr>
          <p:nvPr/>
        </p:nvPicPr>
        <p:blipFill>
          <a:blip r:embed="rId62">
            <a:extLst>
              <a:ext uri="{28A0092B-C50C-407E-A947-70E740481C1C}">
                <a14:useLocalDpi xmlns:a14="http://schemas.microsoft.com/office/drawing/2010/main" val="0"/>
              </a:ext>
            </a:extLst>
          </a:blip>
          <a:srcRect/>
          <a:stretch>
            <a:fillRect/>
          </a:stretch>
        </p:blipFill>
        <p:spPr bwMode="auto">
          <a:xfrm>
            <a:off x="8370887" y="5181600"/>
            <a:ext cx="315913" cy="31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 name="Picture 19504"/>
          <p:cNvPicPr>
            <a:picLocks noChangeAspect="1"/>
          </p:cNvPicPr>
          <p:nvPr/>
        </p:nvPicPr>
        <p:blipFill>
          <a:blip r:embed="rId63">
            <a:extLst>
              <a:ext uri="{28A0092B-C50C-407E-A947-70E740481C1C}">
                <a14:useLocalDpi xmlns:a14="http://schemas.microsoft.com/office/drawing/2010/main" val="0"/>
              </a:ext>
            </a:extLst>
          </a:blip>
          <a:srcRect/>
          <a:stretch>
            <a:fillRect/>
          </a:stretch>
        </p:blipFill>
        <p:spPr bwMode="auto">
          <a:xfrm>
            <a:off x="922337" y="5638800"/>
            <a:ext cx="315913" cy="31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 name="Picture 19505"/>
          <p:cNvPicPr>
            <a:picLocks noChangeAspect="1"/>
          </p:cNvPicPr>
          <p:nvPr/>
        </p:nvPicPr>
        <p:blipFill>
          <a:blip r:embed="rId64">
            <a:extLst>
              <a:ext uri="{28A0092B-C50C-407E-A947-70E740481C1C}">
                <a14:useLocalDpi xmlns:a14="http://schemas.microsoft.com/office/drawing/2010/main" val="0"/>
              </a:ext>
            </a:extLst>
          </a:blip>
          <a:srcRect/>
          <a:stretch>
            <a:fillRect/>
          </a:stretch>
        </p:blipFill>
        <p:spPr bwMode="auto">
          <a:xfrm>
            <a:off x="1314450" y="5638800"/>
            <a:ext cx="315912" cy="31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Picture 19506"/>
          <p:cNvPicPr>
            <a:picLocks noChangeAspect="1"/>
          </p:cNvPicPr>
          <p:nvPr/>
        </p:nvPicPr>
        <p:blipFill>
          <a:blip r:embed="rId65">
            <a:extLst>
              <a:ext uri="{28A0092B-C50C-407E-A947-70E740481C1C}">
                <a14:useLocalDpi xmlns:a14="http://schemas.microsoft.com/office/drawing/2010/main" val="0"/>
              </a:ext>
            </a:extLst>
          </a:blip>
          <a:srcRect/>
          <a:stretch>
            <a:fillRect/>
          </a:stretch>
        </p:blipFill>
        <p:spPr bwMode="auto">
          <a:xfrm>
            <a:off x="1695450" y="5638800"/>
            <a:ext cx="315912" cy="31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 name="Picture 19507"/>
          <p:cNvPicPr>
            <a:picLocks noChangeAspect="1"/>
          </p:cNvPicPr>
          <p:nvPr/>
        </p:nvPicPr>
        <p:blipFill>
          <a:blip r:embed="rId66">
            <a:extLst>
              <a:ext uri="{28A0092B-C50C-407E-A947-70E740481C1C}">
                <a14:useLocalDpi xmlns:a14="http://schemas.microsoft.com/office/drawing/2010/main" val="0"/>
              </a:ext>
            </a:extLst>
          </a:blip>
          <a:srcRect/>
          <a:stretch>
            <a:fillRect/>
          </a:stretch>
        </p:blipFill>
        <p:spPr bwMode="auto">
          <a:xfrm>
            <a:off x="2076450" y="5638800"/>
            <a:ext cx="315912" cy="31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 name="Picture 19508"/>
          <p:cNvPicPr>
            <a:picLocks noChangeAspect="1"/>
          </p:cNvPicPr>
          <p:nvPr/>
        </p:nvPicPr>
        <p:blipFill>
          <a:blip r:embed="rId67">
            <a:extLst>
              <a:ext uri="{28A0092B-C50C-407E-A947-70E740481C1C}">
                <a14:useLocalDpi xmlns:a14="http://schemas.microsoft.com/office/drawing/2010/main" val="0"/>
              </a:ext>
            </a:extLst>
          </a:blip>
          <a:srcRect/>
          <a:stretch>
            <a:fillRect/>
          </a:stretch>
        </p:blipFill>
        <p:spPr bwMode="auto">
          <a:xfrm>
            <a:off x="2457450" y="5638800"/>
            <a:ext cx="315912" cy="31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 name="Picture 19509"/>
          <p:cNvPicPr>
            <a:picLocks noChangeAspect="1"/>
          </p:cNvPicPr>
          <p:nvPr/>
        </p:nvPicPr>
        <p:blipFill>
          <a:blip r:embed="rId68">
            <a:extLst>
              <a:ext uri="{28A0092B-C50C-407E-A947-70E740481C1C}">
                <a14:useLocalDpi xmlns:a14="http://schemas.microsoft.com/office/drawing/2010/main" val="0"/>
              </a:ext>
            </a:extLst>
          </a:blip>
          <a:srcRect/>
          <a:stretch>
            <a:fillRect/>
          </a:stretch>
        </p:blipFill>
        <p:spPr bwMode="auto">
          <a:xfrm>
            <a:off x="2838450" y="5638800"/>
            <a:ext cx="315912" cy="31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 name="Picture 19510"/>
          <p:cNvPicPr>
            <a:picLocks noChangeAspect="1"/>
          </p:cNvPicPr>
          <p:nvPr/>
        </p:nvPicPr>
        <p:blipFill>
          <a:blip r:embed="rId69">
            <a:extLst>
              <a:ext uri="{28A0092B-C50C-407E-A947-70E740481C1C}">
                <a14:useLocalDpi xmlns:a14="http://schemas.microsoft.com/office/drawing/2010/main" val="0"/>
              </a:ext>
            </a:extLst>
          </a:blip>
          <a:srcRect/>
          <a:stretch>
            <a:fillRect/>
          </a:stretch>
        </p:blipFill>
        <p:spPr bwMode="auto">
          <a:xfrm>
            <a:off x="3228975" y="5638800"/>
            <a:ext cx="315912" cy="31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 name="Picture 19511"/>
          <p:cNvPicPr>
            <a:picLocks noChangeAspect="1"/>
          </p:cNvPicPr>
          <p:nvPr/>
        </p:nvPicPr>
        <p:blipFill>
          <a:blip r:embed="rId70">
            <a:extLst>
              <a:ext uri="{28A0092B-C50C-407E-A947-70E740481C1C}">
                <a14:useLocalDpi xmlns:a14="http://schemas.microsoft.com/office/drawing/2010/main" val="0"/>
              </a:ext>
            </a:extLst>
          </a:blip>
          <a:srcRect/>
          <a:stretch>
            <a:fillRect/>
          </a:stretch>
        </p:blipFill>
        <p:spPr bwMode="auto">
          <a:xfrm>
            <a:off x="3609975" y="5638800"/>
            <a:ext cx="315912" cy="31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 name="Picture 19512"/>
          <p:cNvPicPr>
            <a:picLocks noChangeAspect="1"/>
          </p:cNvPicPr>
          <p:nvPr/>
        </p:nvPicPr>
        <p:blipFill>
          <a:blip r:embed="rId71">
            <a:extLst>
              <a:ext uri="{28A0092B-C50C-407E-A947-70E740481C1C}">
                <a14:useLocalDpi xmlns:a14="http://schemas.microsoft.com/office/drawing/2010/main" val="0"/>
              </a:ext>
            </a:extLst>
          </a:blip>
          <a:srcRect/>
          <a:stretch>
            <a:fillRect/>
          </a:stretch>
        </p:blipFill>
        <p:spPr bwMode="auto">
          <a:xfrm>
            <a:off x="4002087" y="5638800"/>
            <a:ext cx="315913" cy="31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4" name="Picture 19513"/>
          <p:cNvPicPr>
            <a:picLocks noChangeAspect="1"/>
          </p:cNvPicPr>
          <p:nvPr/>
        </p:nvPicPr>
        <p:blipFill>
          <a:blip r:embed="rId72">
            <a:extLst>
              <a:ext uri="{28A0092B-C50C-407E-A947-70E740481C1C}">
                <a14:useLocalDpi xmlns:a14="http://schemas.microsoft.com/office/drawing/2010/main" val="0"/>
              </a:ext>
            </a:extLst>
          </a:blip>
          <a:srcRect/>
          <a:stretch>
            <a:fillRect/>
          </a:stretch>
        </p:blipFill>
        <p:spPr bwMode="auto">
          <a:xfrm>
            <a:off x="4398962" y="5638800"/>
            <a:ext cx="315913" cy="31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5" name="Picture 19514"/>
          <p:cNvPicPr>
            <a:picLocks noChangeAspect="1"/>
          </p:cNvPicPr>
          <p:nvPr/>
        </p:nvPicPr>
        <p:blipFill>
          <a:blip r:embed="rId73">
            <a:extLst>
              <a:ext uri="{28A0092B-C50C-407E-A947-70E740481C1C}">
                <a14:useLocalDpi xmlns:a14="http://schemas.microsoft.com/office/drawing/2010/main" val="0"/>
              </a:ext>
            </a:extLst>
          </a:blip>
          <a:srcRect/>
          <a:stretch>
            <a:fillRect/>
          </a:stretch>
        </p:blipFill>
        <p:spPr bwMode="auto">
          <a:xfrm>
            <a:off x="4802187" y="5638800"/>
            <a:ext cx="315913" cy="31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6" name="Picture 19515"/>
          <p:cNvPicPr>
            <a:picLocks noChangeAspect="1"/>
          </p:cNvPicPr>
          <p:nvPr/>
        </p:nvPicPr>
        <p:blipFill>
          <a:blip r:embed="rId74">
            <a:extLst>
              <a:ext uri="{28A0092B-C50C-407E-A947-70E740481C1C}">
                <a14:useLocalDpi xmlns:a14="http://schemas.microsoft.com/office/drawing/2010/main" val="0"/>
              </a:ext>
            </a:extLst>
          </a:blip>
          <a:srcRect/>
          <a:stretch>
            <a:fillRect/>
          </a:stretch>
        </p:blipFill>
        <p:spPr bwMode="auto">
          <a:xfrm>
            <a:off x="5207000" y="5638800"/>
            <a:ext cx="315912" cy="31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7" name="Picture 19516"/>
          <p:cNvPicPr>
            <a:picLocks noChangeAspect="1"/>
          </p:cNvPicPr>
          <p:nvPr/>
        </p:nvPicPr>
        <p:blipFill>
          <a:blip r:embed="rId75">
            <a:extLst>
              <a:ext uri="{28A0092B-C50C-407E-A947-70E740481C1C}">
                <a14:useLocalDpi xmlns:a14="http://schemas.microsoft.com/office/drawing/2010/main" val="0"/>
              </a:ext>
            </a:extLst>
          </a:blip>
          <a:srcRect/>
          <a:stretch>
            <a:fillRect/>
          </a:stretch>
        </p:blipFill>
        <p:spPr bwMode="auto">
          <a:xfrm>
            <a:off x="5610225" y="5638800"/>
            <a:ext cx="315912" cy="31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8" name="Picture 19517"/>
          <p:cNvPicPr>
            <a:picLocks noChangeAspect="1"/>
          </p:cNvPicPr>
          <p:nvPr/>
        </p:nvPicPr>
        <p:blipFill>
          <a:blip r:embed="rId76">
            <a:extLst>
              <a:ext uri="{28A0092B-C50C-407E-A947-70E740481C1C}">
                <a14:useLocalDpi xmlns:a14="http://schemas.microsoft.com/office/drawing/2010/main" val="0"/>
              </a:ext>
            </a:extLst>
          </a:blip>
          <a:srcRect/>
          <a:stretch>
            <a:fillRect/>
          </a:stretch>
        </p:blipFill>
        <p:spPr bwMode="auto">
          <a:xfrm>
            <a:off x="6010275" y="5638800"/>
            <a:ext cx="315912" cy="31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9" name="Picture 19518"/>
          <p:cNvPicPr>
            <a:picLocks noChangeAspect="1"/>
          </p:cNvPicPr>
          <p:nvPr/>
        </p:nvPicPr>
        <p:blipFill>
          <a:blip r:embed="rId77">
            <a:extLst>
              <a:ext uri="{28A0092B-C50C-407E-A947-70E740481C1C}">
                <a14:useLocalDpi xmlns:a14="http://schemas.microsoft.com/office/drawing/2010/main" val="0"/>
              </a:ext>
            </a:extLst>
          </a:blip>
          <a:srcRect/>
          <a:stretch>
            <a:fillRect/>
          </a:stretch>
        </p:blipFill>
        <p:spPr bwMode="auto">
          <a:xfrm>
            <a:off x="6403975" y="5638800"/>
            <a:ext cx="315912" cy="31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 name="Picture 19519"/>
          <p:cNvPicPr>
            <a:picLocks noChangeAspect="1"/>
          </p:cNvPicPr>
          <p:nvPr/>
        </p:nvPicPr>
        <p:blipFill>
          <a:blip r:embed="rId78">
            <a:extLst>
              <a:ext uri="{28A0092B-C50C-407E-A947-70E740481C1C}">
                <a14:useLocalDpi xmlns:a14="http://schemas.microsoft.com/office/drawing/2010/main" val="0"/>
              </a:ext>
            </a:extLst>
          </a:blip>
          <a:srcRect/>
          <a:stretch>
            <a:fillRect/>
          </a:stretch>
        </p:blipFill>
        <p:spPr bwMode="auto">
          <a:xfrm>
            <a:off x="6805612" y="5638800"/>
            <a:ext cx="315913" cy="31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1" name="Picture 19520"/>
          <p:cNvPicPr>
            <a:picLocks noChangeAspect="1"/>
          </p:cNvPicPr>
          <p:nvPr/>
        </p:nvPicPr>
        <p:blipFill>
          <a:blip r:embed="rId79">
            <a:extLst>
              <a:ext uri="{28A0092B-C50C-407E-A947-70E740481C1C}">
                <a14:useLocalDpi xmlns:a14="http://schemas.microsoft.com/office/drawing/2010/main" val="0"/>
              </a:ext>
            </a:extLst>
          </a:blip>
          <a:srcRect/>
          <a:stretch>
            <a:fillRect/>
          </a:stretch>
        </p:blipFill>
        <p:spPr bwMode="auto">
          <a:xfrm>
            <a:off x="7212012" y="5638800"/>
            <a:ext cx="315913" cy="31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 name="Picture 19521"/>
          <p:cNvPicPr>
            <a:picLocks noChangeAspect="1"/>
          </p:cNvPicPr>
          <p:nvPr/>
        </p:nvPicPr>
        <p:blipFill>
          <a:blip r:embed="rId80">
            <a:extLst>
              <a:ext uri="{28A0092B-C50C-407E-A947-70E740481C1C}">
                <a14:useLocalDpi xmlns:a14="http://schemas.microsoft.com/office/drawing/2010/main" val="0"/>
              </a:ext>
            </a:extLst>
          </a:blip>
          <a:srcRect/>
          <a:stretch>
            <a:fillRect/>
          </a:stretch>
        </p:blipFill>
        <p:spPr bwMode="auto">
          <a:xfrm>
            <a:off x="7600950" y="5638800"/>
            <a:ext cx="315912" cy="31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 name="Picture 19522"/>
          <p:cNvPicPr>
            <a:picLocks noChangeAspect="1"/>
          </p:cNvPicPr>
          <p:nvPr/>
        </p:nvPicPr>
        <p:blipFill>
          <a:blip r:embed="rId81">
            <a:extLst>
              <a:ext uri="{28A0092B-C50C-407E-A947-70E740481C1C}">
                <a14:useLocalDpi xmlns:a14="http://schemas.microsoft.com/office/drawing/2010/main" val="0"/>
              </a:ext>
            </a:extLst>
          </a:blip>
          <a:srcRect/>
          <a:stretch>
            <a:fillRect/>
          </a:stretch>
        </p:blipFill>
        <p:spPr bwMode="auto">
          <a:xfrm>
            <a:off x="7989887" y="5638800"/>
            <a:ext cx="315913" cy="31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4" name="Picture 19523"/>
          <p:cNvPicPr>
            <a:picLocks noChangeAspect="1"/>
          </p:cNvPicPr>
          <p:nvPr/>
        </p:nvPicPr>
        <p:blipFill>
          <a:blip r:embed="rId82">
            <a:extLst>
              <a:ext uri="{28A0092B-C50C-407E-A947-70E740481C1C}">
                <a14:useLocalDpi xmlns:a14="http://schemas.microsoft.com/office/drawing/2010/main" val="0"/>
              </a:ext>
            </a:extLst>
          </a:blip>
          <a:srcRect/>
          <a:stretch>
            <a:fillRect/>
          </a:stretch>
        </p:blipFill>
        <p:spPr bwMode="auto">
          <a:xfrm>
            <a:off x="8370887" y="5638800"/>
            <a:ext cx="315913" cy="31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5" name="Picture 19524"/>
          <p:cNvPicPr>
            <a:picLocks noChangeAspect="1"/>
          </p:cNvPicPr>
          <p:nvPr/>
        </p:nvPicPr>
        <p:blipFill>
          <a:blip r:embed="rId83">
            <a:extLst>
              <a:ext uri="{28A0092B-C50C-407E-A947-70E740481C1C}">
                <a14:useLocalDpi xmlns:a14="http://schemas.microsoft.com/office/drawing/2010/main" val="0"/>
              </a:ext>
            </a:extLst>
          </a:blip>
          <a:srcRect/>
          <a:stretch>
            <a:fillRect/>
          </a:stretch>
        </p:blipFill>
        <p:spPr bwMode="auto">
          <a:xfrm>
            <a:off x="922337" y="6096000"/>
            <a:ext cx="315913" cy="31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6" name="Picture 19525"/>
          <p:cNvPicPr>
            <a:picLocks noChangeAspect="1"/>
          </p:cNvPicPr>
          <p:nvPr/>
        </p:nvPicPr>
        <p:blipFill>
          <a:blip r:embed="rId84">
            <a:extLst>
              <a:ext uri="{28A0092B-C50C-407E-A947-70E740481C1C}">
                <a14:useLocalDpi xmlns:a14="http://schemas.microsoft.com/office/drawing/2010/main" val="0"/>
              </a:ext>
            </a:extLst>
          </a:blip>
          <a:srcRect/>
          <a:stretch>
            <a:fillRect/>
          </a:stretch>
        </p:blipFill>
        <p:spPr bwMode="auto">
          <a:xfrm>
            <a:off x="1314450" y="6096000"/>
            <a:ext cx="315912" cy="31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7" name="Picture 19526"/>
          <p:cNvPicPr>
            <a:picLocks noChangeAspect="1"/>
          </p:cNvPicPr>
          <p:nvPr/>
        </p:nvPicPr>
        <p:blipFill>
          <a:blip r:embed="rId85">
            <a:extLst>
              <a:ext uri="{28A0092B-C50C-407E-A947-70E740481C1C}">
                <a14:useLocalDpi xmlns:a14="http://schemas.microsoft.com/office/drawing/2010/main" val="0"/>
              </a:ext>
            </a:extLst>
          </a:blip>
          <a:srcRect/>
          <a:stretch>
            <a:fillRect/>
          </a:stretch>
        </p:blipFill>
        <p:spPr bwMode="auto">
          <a:xfrm>
            <a:off x="1695450" y="6096000"/>
            <a:ext cx="315912" cy="31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8" name="Picture 19527"/>
          <p:cNvPicPr>
            <a:picLocks noChangeAspect="1"/>
          </p:cNvPicPr>
          <p:nvPr/>
        </p:nvPicPr>
        <p:blipFill>
          <a:blip r:embed="rId86">
            <a:extLst>
              <a:ext uri="{28A0092B-C50C-407E-A947-70E740481C1C}">
                <a14:useLocalDpi xmlns:a14="http://schemas.microsoft.com/office/drawing/2010/main" val="0"/>
              </a:ext>
            </a:extLst>
          </a:blip>
          <a:srcRect/>
          <a:stretch>
            <a:fillRect/>
          </a:stretch>
        </p:blipFill>
        <p:spPr bwMode="auto">
          <a:xfrm>
            <a:off x="2076450" y="6096000"/>
            <a:ext cx="315912" cy="31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9" name="Picture 19528"/>
          <p:cNvPicPr>
            <a:picLocks noChangeAspect="1"/>
          </p:cNvPicPr>
          <p:nvPr/>
        </p:nvPicPr>
        <p:blipFill>
          <a:blip r:embed="rId87">
            <a:extLst>
              <a:ext uri="{28A0092B-C50C-407E-A947-70E740481C1C}">
                <a14:useLocalDpi xmlns:a14="http://schemas.microsoft.com/office/drawing/2010/main" val="0"/>
              </a:ext>
            </a:extLst>
          </a:blip>
          <a:srcRect/>
          <a:stretch>
            <a:fillRect/>
          </a:stretch>
        </p:blipFill>
        <p:spPr bwMode="auto">
          <a:xfrm>
            <a:off x="2457450" y="6096000"/>
            <a:ext cx="315912" cy="31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0" name="Picture 19529"/>
          <p:cNvPicPr>
            <a:picLocks noChangeAspect="1"/>
          </p:cNvPicPr>
          <p:nvPr/>
        </p:nvPicPr>
        <p:blipFill>
          <a:blip r:embed="rId88">
            <a:extLst>
              <a:ext uri="{28A0092B-C50C-407E-A947-70E740481C1C}">
                <a14:useLocalDpi xmlns:a14="http://schemas.microsoft.com/office/drawing/2010/main" val="0"/>
              </a:ext>
            </a:extLst>
          </a:blip>
          <a:srcRect/>
          <a:stretch>
            <a:fillRect/>
          </a:stretch>
        </p:blipFill>
        <p:spPr bwMode="auto">
          <a:xfrm>
            <a:off x="2838450" y="6096000"/>
            <a:ext cx="315912" cy="31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1" name="Picture 19530"/>
          <p:cNvPicPr>
            <a:picLocks noChangeAspect="1"/>
          </p:cNvPicPr>
          <p:nvPr/>
        </p:nvPicPr>
        <p:blipFill>
          <a:blip r:embed="rId89">
            <a:extLst>
              <a:ext uri="{28A0092B-C50C-407E-A947-70E740481C1C}">
                <a14:useLocalDpi xmlns:a14="http://schemas.microsoft.com/office/drawing/2010/main" val="0"/>
              </a:ext>
            </a:extLst>
          </a:blip>
          <a:srcRect/>
          <a:stretch>
            <a:fillRect/>
          </a:stretch>
        </p:blipFill>
        <p:spPr bwMode="auto">
          <a:xfrm>
            <a:off x="3228975" y="6096000"/>
            <a:ext cx="315912" cy="31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 name="Picture 19531"/>
          <p:cNvPicPr>
            <a:picLocks noChangeAspect="1"/>
          </p:cNvPicPr>
          <p:nvPr/>
        </p:nvPicPr>
        <p:blipFill>
          <a:blip r:embed="rId90">
            <a:extLst>
              <a:ext uri="{28A0092B-C50C-407E-A947-70E740481C1C}">
                <a14:useLocalDpi xmlns:a14="http://schemas.microsoft.com/office/drawing/2010/main" val="0"/>
              </a:ext>
            </a:extLst>
          </a:blip>
          <a:srcRect/>
          <a:stretch>
            <a:fillRect/>
          </a:stretch>
        </p:blipFill>
        <p:spPr bwMode="auto">
          <a:xfrm>
            <a:off x="3609975" y="6096000"/>
            <a:ext cx="315912" cy="31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 name="Picture 19532"/>
          <p:cNvPicPr>
            <a:picLocks noChangeAspect="1"/>
          </p:cNvPicPr>
          <p:nvPr/>
        </p:nvPicPr>
        <p:blipFill>
          <a:blip r:embed="rId91">
            <a:extLst>
              <a:ext uri="{28A0092B-C50C-407E-A947-70E740481C1C}">
                <a14:useLocalDpi xmlns:a14="http://schemas.microsoft.com/office/drawing/2010/main" val="0"/>
              </a:ext>
            </a:extLst>
          </a:blip>
          <a:srcRect/>
          <a:stretch>
            <a:fillRect/>
          </a:stretch>
        </p:blipFill>
        <p:spPr bwMode="auto">
          <a:xfrm>
            <a:off x="4002087" y="6096000"/>
            <a:ext cx="315913" cy="31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 name="Picture 19533"/>
          <p:cNvPicPr>
            <a:picLocks noChangeAspect="1"/>
          </p:cNvPicPr>
          <p:nvPr/>
        </p:nvPicPr>
        <p:blipFill>
          <a:blip r:embed="rId92">
            <a:extLst>
              <a:ext uri="{28A0092B-C50C-407E-A947-70E740481C1C}">
                <a14:useLocalDpi xmlns:a14="http://schemas.microsoft.com/office/drawing/2010/main" val="0"/>
              </a:ext>
            </a:extLst>
          </a:blip>
          <a:srcRect/>
          <a:stretch>
            <a:fillRect/>
          </a:stretch>
        </p:blipFill>
        <p:spPr bwMode="auto">
          <a:xfrm>
            <a:off x="4398962" y="6096000"/>
            <a:ext cx="315913" cy="31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 name="Picture 19534"/>
          <p:cNvPicPr>
            <a:picLocks noChangeAspect="1"/>
          </p:cNvPicPr>
          <p:nvPr/>
        </p:nvPicPr>
        <p:blipFill>
          <a:blip r:embed="rId93">
            <a:extLst>
              <a:ext uri="{28A0092B-C50C-407E-A947-70E740481C1C}">
                <a14:useLocalDpi xmlns:a14="http://schemas.microsoft.com/office/drawing/2010/main" val="0"/>
              </a:ext>
            </a:extLst>
          </a:blip>
          <a:srcRect/>
          <a:stretch>
            <a:fillRect/>
          </a:stretch>
        </p:blipFill>
        <p:spPr bwMode="auto">
          <a:xfrm>
            <a:off x="4802187" y="6096000"/>
            <a:ext cx="315913" cy="31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 name="Picture 19535"/>
          <p:cNvPicPr>
            <a:picLocks noChangeAspect="1"/>
          </p:cNvPicPr>
          <p:nvPr/>
        </p:nvPicPr>
        <p:blipFill>
          <a:blip r:embed="rId94">
            <a:extLst>
              <a:ext uri="{28A0092B-C50C-407E-A947-70E740481C1C}">
                <a14:useLocalDpi xmlns:a14="http://schemas.microsoft.com/office/drawing/2010/main" val="0"/>
              </a:ext>
            </a:extLst>
          </a:blip>
          <a:srcRect/>
          <a:stretch>
            <a:fillRect/>
          </a:stretch>
        </p:blipFill>
        <p:spPr bwMode="auto">
          <a:xfrm>
            <a:off x="5207000" y="6096000"/>
            <a:ext cx="315912" cy="31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7" name="Picture 19536"/>
          <p:cNvPicPr>
            <a:picLocks noChangeAspect="1"/>
          </p:cNvPicPr>
          <p:nvPr/>
        </p:nvPicPr>
        <p:blipFill>
          <a:blip r:embed="rId95">
            <a:extLst>
              <a:ext uri="{28A0092B-C50C-407E-A947-70E740481C1C}">
                <a14:useLocalDpi xmlns:a14="http://schemas.microsoft.com/office/drawing/2010/main" val="0"/>
              </a:ext>
            </a:extLst>
          </a:blip>
          <a:srcRect/>
          <a:stretch>
            <a:fillRect/>
          </a:stretch>
        </p:blipFill>
        <p:spPr bwMode="auto">
          <a:xfrm>
            <a:off x="5610225" y="6096000"/>
            <a:ext cx="315912" cy="31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8" name="Picture 19537"/>
          <p:cNvPicPr>
            <a:picLocks noChangeAspect="1"/>
          </p:cNvPicPr>
          <p:nvPr/>
        </p:nvPicPr>
        <p:blipFill>
          <a:blip r:embed="rId96">
            <a:extLst>
              <a:ext uri="{28A0092B-C50C-407E-A947-70E740481C1C}">
                <a14:useLocalDpi xmlns:a14="http://schemas.microsoft.com/office/drawing/2010/main" val="0"/>
              </a:ext>
            </a:extLst>
          </a:blip>
          <a:srcRect/>
          <a:stretch>
            <a:fillRect/>
          </a:stretch>
        </p:blipFill>
        <p:spPr bwMode="auto">
          <a:xfrm>
            <a:off x="6010275" y="6096000"/>
            <a:ext cx="315912" cy="31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9" name="Picture 19538"/>
          <p:cNvPicPr>
            <a:picLocks noChangeAspect="1"/>
          </p:cNvPicPr>
          <p:nvPr/>
        </p:nvPicPr>
        <p:blipFill>
          <a:blip r:embed="rId97">
            <a:extLst>
              <a:ext uri="{28A0092B-C50C-407E-A947-70E740481C1C}">
                <a14:useLocalDpi xmlns:a14="http://schemas.microsoft.com/office/drawing/2010/main" val="0"/>
              </a:ext>
            </a:extLst>
          </a:blip>
          <a:srcRect/>
          <a:stretch>
            <a:fillRect/>
          </a:stretch>
        </p:blipFill>
        <p:spPr bwMode="auto">
          <a:xfrm>
            <a:off x="6403975" y="6096000"/>
            <a:ext cx="315912" cy="31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 name="Picture 19539"/>
          <p:cNvPicPr>
            <a:picLocks noChangeAspect="1"/>
          </p:cNvPicPr>
          <p:nvPr/>
        </p:nvPicPr>
        <p:blipFill>
          <a:blip r:embed="rId98">
            <a:extLst>
              <a:ext uri="{28A0092B-C50C-407E-A947-70E740481C1C}">
                <a14:useLocalDpi xmlns:a14="http://schemas.microsoft.com/office/drawing/2010/main" val="0"/>
              </a:ext>
            </a:extLst>
          </a:blip>
          <a:srcRect/>
          <a:stretch>
            <a:fillRect/>
          </a:stretch>
        </p:blipFill>
        <p:spPr bwMode="auto">
          <a:xfrm>
            <a:off x="6805612" y="6096000"/>
            <a:ext cx="315913" cy="31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1" name="Picture 19540"/>
          <p:cNvPicPr>
            <a:picLocks noChangeAspect="1"/>
          </p:cNvPicPr>
          <p:nvPr/>
        </p:nvPicPr>
        <p:blipFill>
          <a:blip r:embed="rId99">
            <a:extLst>
              <a:ext uri="{28A0092B-C50C-407E-A947-70E740481C1C}">
                <a14:useLocalDpi xmlns:a14="http://schemas.microsoft.com/office/drawing/2010/main" val="0"/>
              </a:ext>
            </a:extLst>
          </a:blip>
          <a:srcRect/>
          <a:stretch>
            <a:fillRect/>
          </a:stretch>
        </p:blipFill>
        <p:spPr bwMode="auto">
          <a:xfrm>
            <a:off x="7212012" y="6096000"/>
            <a:ext cx="315913" cy="31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 name="Picture 19541"/>
          <p:cNvPicPr>
            <a:picLocks noChangeAspect="1"/>
          </p:cNvPicPr>
          <p:nvPr/>
        </p:nvPicPr>
        <p:blipFill>
          <a:blip r:embed="rId100">
            <a:extLst>
              <a:ext uri="{28A0092B-C50C-407E-A947-70E740481C1C}">
                <a14:useLocalDpi xmlns:a14="http://schemas.microsoft.com/office/drawing/2010/main" val="0"/>
              </a:ext>
            </a:extLst>
          </a:blip>
          <a:srcRect/>
          <a:stretch>
            <a:fillRect/>
          </a:stretch>
        </p:blipFill>
        <p:spPr bwMode="auto">
          <a:xfrm>
            <a:off x="7600950" y="6096000"/>
            <a:ext cx="315912" cy="31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 name="Picture 19542"/>
          <p:cNvPicPr>
            <a:picLocks noChangeAspect="1"/>
          </p:cNvPicPr>
          <p:nvPr/>
        </p:nvPicPr>
        <p:blipFill>
          <a:blip r:embed="rId101">
            <a:extLst>
              <a:ext uri="{28A0092B-C50C-407E-A947-70E740481C1C}">
                <a14:useLocalDpi xmlns:a14="http://schemas.microsoft.com/office/drawing/2010/main" val="0"/>
              </a:ext>
            </a:extLst>
          </a:blip>
          <a:srcRect/>
          <a:stretch>
            <a:fillRect/>
          </a:stretch>
        </p:blipFill>
        <p:spPr bwMode="auto">
          <a:xfrm>
            <a:off x="7989887" y="6096000"/>
            <a:ext cx="315913" cy="31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4" name="Picture 19543"/>
          <p:cNvPicPr>
            <a:picLocks noChangeAspect="1"/>
          </p:cNvPicPr>
          <p:nvPr/>
        </p:nvPicPr>
        <p:blipFill>
          <a:blip r:embed="rId102">
            <a:extLst>
              <a:ext uri="{28A0092B-C50C-407E-A947-70E740481C1C}">
                <a14:useLocalDpi xmlns:a14="http://schemas.microsoft.com/office/drawing/2010/main" val="0"/>
              </a:ext>
            </a:extLst>
          </a:blip>
          <a:srcRect/>
          <a:stretch>
            <a:fillRect/>
          </a:stretch>
        </p:blipFill>
        <p:spPr bwMode="auto">
          <a:xfrm>
            <a:off x="8370887" y="6096000"/>
            <a:ext cx="315913" cy="31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5" name="Content Placeholder 2"/>
          <p:cNvSpPr txBox="1">
            <a:spLocks/>
          </p:cNvSpPr>
          <p:nvPr/>
        </p:nvSpPr>
        <p:spPr bwMode="auto">
          <a:xfrm>
            <a:off x="1314450" y="3898898"/>
            <a:ext cx="2800350" cy="457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ts val="575"/>
              </a:spcBef>
              <a:spcAft>
                <a:spcPct val="0"/>
              </a:spcAft>
              <a:buClr>
                <a:schemeClr val="accent1"/>
              </a:buClr>
              <a:buSzPct val="85000"/>
              <a:buFont typeface="Wingdings 2" pitchFamily="18" charset="2"/>
              <a:buChar char=""/>
              <a:defRPr sz="2600" kern="1200">
                <a:solidFill>
                  <a:schemeClr val="tx1"/>
                </a:solidFill>
                <a:latin typeface="+mn-lt"/>
                <a:ea typeface="+mn-ea"/>
                <a:cs typeface="+mn-cs"/>
              </a:defRPr>
            </a:lvl1pPr>
            <a:lvl2pPr marL="547688" indent="-228600" algn="l" rtl="0" eaLnBrk="0" fontAlgn="base" hangingPunct="0">
              <a:spcBef>
                <a:spcPts val="375"/>
              </a:spcBef>
              <a:spcAft>
                <a:spcPct val="0"/>
              </a:spcAft>
              <a:buClr>
                <a:schemeClr val="accent2"/>
              </a:buClr>
              <a:buSzPct val="85000"/>
              <a:buFont typeface="Wingdings 2" pitchFamily="18" charset="2"/>
              <a:buChar char=""/>
              <a:defRPr sz="2400" kern="1200">
                <a:solidFill>
                  <a:schemeClr val="tx1"/>
                </a:solidFill>
                <a:latin typeface="+mn-lt"/>
                <a:ea typeface="+mn-ea"/>
                <a:cs typeface="+mn-cs"/>
              </a:defRPr>
            </a:lvl2pPr>
            <a:lvl3pPr marL="822325" indent="-228600" algn="l" rtl="0" eaLnBrk="0" fontAlgn="base" hangingPunct="0">
              <a:spcBef>
                <a:spcPts val="375"/>
              </a:spcBef>
              <a:spcAft>
                <a:spcPct val="0"/>
              </a:spcAft>
              <a:buClr>
                <a:srgbClr val="AABBDF"/>
              </a:buClr>
              <a:buSzPct val="85000"/>
              <a:buFont typeface="Wingdings 2" pitchFamily="18" charset="2"/>
              <a:buChar char=""/>
              <a:defRPr sz="2000" kern="1200">
                <a:solidFill>
                  <a:schemeClr val="tx1"/>
                </a:solidFill>
                <a:latin typeface="+mn-lt"/>
                <a:ea typeface="+mn-ea"/>
                <a:cs typeface="+mn-cs"/>
              </a:defRPr>
            </a:lvl3pPr>
            <a:lvl4pPr marL="1096963" indent="-228600" algn="l" rtl="0" eaLnBrk="0" fontAlgn="base" hangingPunct="0">
              <a:spcBef>
                <a:spcPts val="375"/>
              </a:spcBef>
              <a:spcAft>
                <a:spcPct val="0"/>
              </a:spcAft>
              <a:buClr>
                <a:srgbClr val="0BD0D9"/>
              </a:buClr>
              <a:buSzPct val="80000"/>
              <a:buFont typeface="Wingdings 2" pitchFamily="18" charset="2"/>
              <a:buChar char=""/>
              <a:defRPr sz="2000" kern="1200">
                <a:solidFill>
                  <a:schemeClr val="tx1"/>
                </a:solidFill>
                <a:latin typeface="+mn-lt"/>
                <a:ea typeface="+mn-ea"/>
                <a:cs typeface="+mn-cs"/>
              </a:defRPr>
            </a:lvl4pPr>
            <a:lvl5pPr marL="1371600" indent="-228600" algn="l" rtl="0" eaLnBrk="0" fontAlgn="base" hangingPunct="0">
              <a:spcBef>
                <a:spcPts val="375"/>
              </a:spcBef>
              <a:spcAft>
                <a:spcPct val="0"/>
              </a:spcAft>
              <a:buClr>
                <a:srgbClr val="0BD0D9"/>
              </a:buClr>
              <a:buChar char="o"/>
              <a:defRPr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marL="0" indent="0">
              <a:buNone/>
            </a:pPr>
            <a:r>
              <a:rPr lang="en-US" sz="1600" dirty="0" smtClean="0">
                <a:latin typeface="Arial" pitchFamily="34" charset="0"/>
                <a:cs typeface="Arial" pitchFamily="34" charset="0"/>
              </a:rPr>
              <a:t>Image</a:t>
            </a:r>
            <a:r>
              <a:rPr lang="ru-RU" sz="1600" dirty="0" smtClean="0">
                <a:latin typeface="Arial" pitchFamily="34" charset="0"/>
                <a:cs typeface="Arial" pitchFamily="34" charset="0"/>
              </a:rPr>
              <a:t>  № </a:t>
            </a:r>
            <a:r>
              <a:rPr lang="ru-RU" sz="1600" dirty="0">
                <a:latin typeface="Arial" pitchFamily="34" charset="0"/>
                <a:cs typeface="Arial" pitchFamily="34" charset="0"/>
              </a:rPr>
              <a:t>1 </a:t>
            </a:r>
            <a:r>
              <a:rPr lang="ru-RU" sz="1600" dirty="0" smtClean="0">
                <a:latin typeface="Arial" pitchFamily="34" charset="0"/>
                <a:cs typeface="Arial" pitchFamily="34" charset="0"/>
              </a:rPr>
              <a:t>(201×201)</a:t>
            </a:r>
            <a:endParaRPr lang="ru-RU" sz="1600" dirty="0">
              <a:latin typeface="Arial" pitchFamily="34" charset="0"/>
              <a:cs typeface="Arial" pitchFamily="34" charset="0"/>
            </a:endParaRPr>
          </a:p>
          <a:p>
            <a:pPr marL="0" indent="0">
              <a:buFont typeface="Wingdings 2" pitchFamily="18" charset="2"/>
              <a:buNone/>
            </a:pPr>
            <a:endParaRPr lang="en-US" sz="1600" dirty="0">
              <a:latin typeface="Arial" pitchFamily="34" charset="0"/>
              <a:cs typeface="Arial" pitchFamily="34" charset="0"/>
            </a:endParaRPr>
          </a:p>
        </p:txBody>
      </p:sp>
      <p:sp>
        <p:nvSpPr>
          <p:cNvPr id="117" name="Content Placeholder 2"/>
          <p:cNvSpPr txBox="1">
            <a:spLocks/>
          </p:cNvSpPr>
          <p:nvPr/>
        </p:nvSpPr>
        <p:spPr bwMode="auto">
          <a:xfrm>
            <a:off x="1853406" y="6411912"/>
            <a:ext cx="59055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ts val="575"/>
              </a:spcBef>
              <a:spcAft>
                <a:spcPct val="0"/>
              </a:spcAft>
              <a:buClr>
                <a:schemeClr val="accent1"/>
              </a:buClr>
              <a:buSzPct val="85000"/>
              <a:buFont typeface="Wingdings 2" pitchFamily="18" charset="2"/>
              <a:buChar char=""/>
              <a:defRPr sz="2600" kern="1200">
                <a:solidFill>
                  <a:schemeClr val="tx1"/>
                </a:solidFill>
                <a:latin typeface="+mn-lt"/>
                <a:ea typeface="+mn-ea"/>
                <a:cs typeface="+mn-cs"/>
              </a:defRPr>
            </a:lvl1pPr>
            <a:lvl2pPr marL="547688" indent="-228600" algn="l" rtl="0" eaLnBrk="0" fontAlgn="base" hangingPunct="0">
              <a:spcBef>
                <a:spcPts val="375"/>
              </a:spcBef>
              <a:spcAft>
                <a:spcPct val="0"/>
              </a:spcAft>
              <a:buClr>
                <a:schemeClr val="accent2"/>
              </a:buClr>
              <a:buSzPct val="85000"/>
              <a:buFont typeface="Wingdings 2" pitchFamily="18" charset="2"/>
              <a:buChar char=""/>
              <a:defRPr sz="2400" kern="1200">
                <a:solidFill>
                  <a:schemeClr val="tx1"/>
                </a:solidFill>
                <a:latin typeface="+mn-lt"/>
                <a:ea typeface="+mn-ea"/>
                <a:cs typeface="+mn-cs"/>
              </a:defRPr>
            </a:lvl2pPr>
            <a:lvl3pPr marL="822325" indent="-228600" algn="l" rtl="0" eaLnBrk="0" fontAlgn="base" hangingPunct="0">
              <a:spcBef>
                <a:spcPts val="375"/>
              </a:spcBef>
              <a:spcAft>
                <a:spcPct val="0"/>
              </a:spcAft>
              <a:buClr>
                <a:srgbClr val="AABBDF"/>
              </a:buClr>
              <a:buSzPct val="85000"/>
              <a:buFont typeface="Wingdings 2" pitchFamily="18" charset="2"/>
              <a:buChar char=""/>
              <a:defRPr sz="2000" kern="1200">
                <a:solidFill>
                  <a:schemeClr val="tx1"/>
                </a:solidFill>
                <a:latin typeface="+mn-lt"/>
                <a:ea typeface="+mn-ea"/>
                <a:cs typeface="+mn-cs"/>
              </a:defRPr>
            </a:lvl3pPr>
            <a:lvl4pPr marL="1096963" indent="-228600" algn="l" rtl="0" eaLnBrk="0" fontAlgn="base" hangingPunct="0">
              <a:spcBef>
                <a:spcPts val="375"/>
              </a:spcBef>
              <a:spcAft>
                <a:spcPct val="0"/>
              </a:spcAft>
              <a:buClr>
                <a:srgbClr val="0BD0D9"/>
              </a:buClr>
              <a:buSzPct val="80000"/>
              <a:buFont typeface="Wingdings 2" pitchFamily="18" charset="2"/>
              <a:buChar char=""/>
              <a:defRPr sz="2000" kern="1200">
                <a:solidFill>
                  <a:schemeClr val="tx1"/>
                </a:solidFill>
                <a:latin typeface="+mn-lt"/>
                <a:ea typeface="+mn-ea"/>
                <a:cs typeface="+mn-cs"/>
              </a:defRPr>
            </a:lvl4pPr>
            <a:lvl5pPr marL="1371600" indent="-228600" algn="l" rtl="0" eaLnBrk="0" fontAlgn="base" hangingPunct="0">
              <a:spcBef>
                <a:spcPts val="375"/>
              </a:spcBef>
              <a:spcAft>
                <a:spcPct val="0"/>
              </a:spcAft>
              <a:buClr>
                <a:srgbClr val="0BD0D9"/>
              </a:buClr>
              <a:buChar char="o"/>
              <a:defRPr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marL="0" indent="0" algn="ctr">
              <a:buFont typeface="Wingdings 2" pitchFamily="18" charset="2"/>
              <a:buNone/>
            </a:pPr>
            <a:r>
              <a:rPr lang="en-US" sz="1600" dirty="0" smtClean="0">
                <a:latin typeface="Arial" pitchFamily="34" charset="0"/>
                <a:cs typeface="Arial" pitchFamily="34" charset="0"/>
              </a:rPr>
              <a:t>Given segmentations of</a:t>
            </a:r>
            <a:r>
              <a:rPr lang="ru-RU" sz="1600" dirty="0" smtClean="0">
                <a:latin typeface="Arial" pitchFamily="34" charset="0"/>
                <a:cs typeface="Arial" pitchFamily="34" charset="0"/>
              </a:rPr>
              <a:t> </a:t>
            </a:r>
            <a:r>
              <a:rPr lang="en-US" sz="1600" dirty="0" smtClean="0">
                <a:latin typeface="Arial" pitchFamily="34" charset="0"/>
                <a:cs typeface="Arial" pitchFamily="34" charset="0"/>
              </a:rPr>
              <a:t>100 simulated images</a:t>
            </a:r>
            <a:r>
              <a:rPr lang="ru-RU" sz="1600" dirty="0" smtClean="0">
                <a:latin typeface="Arial" pitchFamily="34" charset="0"/>
                <a:cs typeface="Arial" pitchFamily="34" charset="0"/>
              </a:rPr>
              <a:t> </a:t>
            </a:r>
            <a:endParaRPr lang="en-US" sz="1600" dirty="0">
              <a:latin typeface="Arial" pitchFamily="34" charset="0"/>
              <a:cs typeface="Arial" pitchFamily="34" charset="0"/>
            </a:endParaRPr>
          </a:p>
        </p:txBody>
      </p:sp>
      <p:sp>
        <p:nvSpPr>
          <p:cNvPr id="118" name="Content Placeholder 2"/>
          <p:cNvSpPr txBox="1">
            <a:spLocks/>
          </p:cNvSpPr>
          <p:nvPr/>
        </p:nvSpPr>
        <p:spPr bwMode="auto">
          <a:xfrm>
            <a:off x="4953000" y="3886200"/>
            <a:ext cx="3124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ts val="575"/>
              </a:spcBef>
              <a:spcAft>
                <a:spcPct val="0"/>
              </a:spcAft>
              <a:buClr>
                <a:schemeClr val="accent1"/>
              </a:buClr>
              <a:buSzPct val="85000"/>
              <a:buFont typeface="Wingdings 2" pitchFamily="18" charset="2"/>
              <a:buChar char=""/>
              <a:defRPr sz="2600" kern="1200">
                <a:solidFill>
                  <a:schemeClr val="tx1"/>
                </a:solidFill>
                <a:latin typeface="+mn-lt"/>
                <a:ea typeface="+mn-ea"/>
                <a:cs typeface="+mn-cs"/>
              </a:defRPr>
            </a:lvl1pPr>
            <a:lvl2pPr marL="547688" indent="-228600" algn="l" rtl="0" eaLnBrk="0" fontAlgn="base" hangingPunct="0">
              <a:spcBef>
                <a:spcPts val="375"/>
              </a:spcBef>
              <a:spcAft>
                <a:spcPct val="0"/>
              </a:spcAft>
              <a:buClr>
                <a:schemeClr val="accent2"/>
              </a:buClr>
              <a:buSzPct val="85000"/>
              <a:buFont typeface="Wingdings 2" pitchFamily="18" charset="2"/>
              <a:buChar char=""/>
              <a:defRPr sz="2400" kern="1200">
                <a:solidFill>
                  <a:schemeClr val="tx1"/>
                </a:solidFill>
                <a:latin typeface="+mn-lt"/>
                <a:ea typeface="+mn-ea"/>
                <a:cs typeface="+mn-cs"/>
              </a:defRPr>
            </a:lvl2pPr>
            <a:lvl3pPr marL="822325" indent="-228600" algn="l" rtl="0" eaLnBrk="0" fontAlgn="base" hangingPunct="0">
              <a:spcBef>
                <a:spcPts val="375"/>
              </a:spcBef>
              <a:spcAft>
                <a:spcPct val="0"/>
              </a:spcAft>
              <a:buClr>
                <a:srgbClr val="AABBDF"/>
              </a:buClr>
              <a:buSzPct val="85000"/>
              <a:buFont typeface="Wingdings 2" pitchFamily="18" charset="2"/>
              <a:buChar char=""/>
              <a:defRPr sz="2000" kern="1200">
                <a:solidFill>
                  <a:schemeClr val="tx1"/>
                </a:solidFill>
                <a:latin typeface="+mn-lt"/>
                <a:ea typeface="+mn-ea"/>
                <a:cs typeface="+mn-cs"/>
              </a:defRPr>
            </a:lvl3pPr>
            <a:lvl4pPr marL="1096963" indent="-228600" algn="l" rtl="0" eaLnBrk="0" fontAlgn="base" hangingPunct="0">
              <a:spcBef>
                <a:spcPts val="375"/>
              </a:spcBef>
              <a:spcAft>
                <a:spcPct val="0"/>
              </a:spcAft>
              <a:buClr>
                <a:srgbClr val="0BD0D9"/>
              </a:buClr>
              <a:buSzPct val="80000"/>
              <a:buFont typeface="Wingdings 2" pitchFamily="18" charset="2"/>
              <a:buChar char=""/>
              <a:defRPr sz="2000" kern="1200">
                <a:solidFill>
                  <a:schemeClr val="tx1"/>
                </a:solidFill>
                <a:latin typeface="+mn-lt"/>
                <a:ea typeface="+mn-ea"/>
                <a:cs typeface="+mn-cs"/>
              </a:defRPr>
            </a:lvl4pPr>
            <a:lvl5pPr marL="1371600" indent="-228600" algn="l" rtl="0" eaLnBrk="0" fontAlgn="base" hangingPunct="0">
              <a:spcBef>
                <a:spcPts val="375"/>
              </a:spcBef>
              <a:spcAft>
                <a:spcPct val="0"/>
              </a:spcAft>
              <a:buClr>
                <a:srgbClr val="0BD0D9"/>
              </a:buClr>
              <a:buChar char="o"/>
              <a:defRPr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marL="0" indent="0" algn="ctr" eaLnBrk="1" hangingPunct="1">
              <a:buNone/>
            </a:pPr>
            <a:r>
              <a:rPr lang="en-US" sz="1600" dirty="0" smtClean="0">
                <a:latin typeface="Arial" charset="0"/>
                <a:cs typeface="Arial" charset="0"/>
              </a:rPr>
              <a:t>Feature space</a:t>
            </a:r>
            <a:endParaRPr lang="ru-RU" sz="1600" dirty="0">
              <a:latin typeface="Arial" charset="0"/>
              <a:cs typeface="Arial" charset="0"/>
            </a:endParaRPr>
          </a:p>
        </p:txBody>
      </p:sp>
      <p:pic>
        <p:nvPicPr>
          <p:cNvPr id="119" name="Picture 2"/>
          <p:cNvPicPr>
            <a:picLocks noChangeAspect="1" noChangeArrowheads="1"/>
          </p:cNvPicPr>
          <p:nvPr/>
        </p:nvPicPr>
        <p:blipFill>
          <a:blip r:embed="rId103">
            <a:extLst>
              <a:ext uri="{28A0092B-C50C-407E-A947-70E740481C1C}">
                <a14:useLocalDpi xmlns:a14="http://schemas.microsoft.com/office/drawing/2010/main" val="0"/>
              </a:ext>
            </a:extLst>
          </a:blip>
          <a:srcRect/>
          <a:stretch>
            <a:fillRect/>
          </a:stretch>
        </p:blipFill>
        <p:spPr bwMode="auto">
          <a:xfrm>
            <a:off x="4733925" y="1676400"/>
            <a:ext cx="3419475" cy="217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084285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a:xfrm>
            <a:off x="304800" y="274638"/>
            <a:ext cx="8763000" cy="1143000"/>
          </a:xfrm>
        </p:spPr>
        <p:txBody>
          <a:bodyPr/>
          <a:lstStyle/>
          <a:p>
            <a:pPr eaLnBrk="1" hangingPunct="1"/>
            <a:r>
              <a:rPr lang="en-US" sz="2800" b="1" dirty="0" smtClean="0"/>
              <a:t>Comparing developed algorithms with other popular recognition algorithms</a:t>
            </a:r>
            <a:endParaRPr lang="en-US" sz="2500" dirty="0" smtClean="0"/>
          </a:p>
        </p:txBody>
      </p:sp>
      <p:sp>
        <p:nvSpPr>
          <p:cNvPr id="5" name="Slide Number Placeholder 4"/>
          <p:cNvSpPr>
            <a:spLocks noGrp="1"/>
          </p:cNvSpPr>
          <p:nvPr>
            <p:ph type="sldNum" sz="quarter" idx="12"/>
          </p:nvPr>
        </p:nvSpPr>
        <p:spPr/>
        <p:txBody>
          <a:bodyPr/>
          <a:lstStyle/>
          <a:p>
            <a:pPr>
              <a:defRPr/>
            </a:pPr>
            <a:fld id="{3A43A013-30FE-41D8-AD8D-9F7263AFA881}" type="slidenum">
              <a:rPr lang="en-US"/>
              <a:pPr>
                <a:defRPr/>
              </a:pPr>
              <a:t>12</a:t>
            </a:fld>
            <a:endParaRPr lang="en-US"/>
          </a:p>
        </p:txBody>
      </p:sp>
      <p:sp>
        <p:nvSpPr>
          <p:cNvPr id="63492" name="Rectangle 3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63493"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63494"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63495" name="Rectangle 4"/>
          <p:cNvSpPr>
            <a:spLocks noChangeArrowheads="1"/>
          </p:cNvSpPr>
          <p:nvPr/>
        </p:nvSpPr>
        <p:spPr bwMode="auto">
          <a:xfrm>
            <a:off x="914400" y="20034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indent="457200" algn="just"/>
            <a:r>
              <a:rPr lang="ru-RU" sz="1400">
                <a:cs typeface="Times New Roman" pitchFamily="18" charset="0"/>
              </a:rPr>
              <a:t>     </a:t>
            </a:r>
            <a:endParaRPr lang="ru-RU"/>
          </a:p>
        </p:txBody>
      </p:sp>
      <p:graphicFrame>
        <p:nvGraphicFramePr>
          <p:cNvPr id="10" name="Table 9"/>
          <p:cNvGraphicFramePr>
            <a:graphicFrameLocks noGrp="1"/>
          </p:cNvGraphicFramePr>
          <p:nvPr>
            <p:extLst>
              <p:ext uri="{D42A27DB-BD31-4B8C-83A1-F6EECF244321}">
                <p14:modId xmlns:p14="http://schemas.microsoft.com/office/powerpoint/2010/main" val="2575974113"/>
              </p:ext>
            </p:extLst>
          </p:nvPr>
        </p:nvGraphicFramePr>
        <p:xfrm>
          <a:off x="1600200" y="5151204"/>
          <a:ext cx="6248400" cy="1447743"/>
        </p:xfrm>
        <a:graphic>
          <a:graphicData uri="http://schemas.openxmlformats.org/drawingml/2006/table">
            <a:tbl>
              <a:tblPr firstRow="1" bandRow="1">
                <a:tableStyleId>{5940675A-B579-460E-94D1-54222C63F5DA}</a:tableStyleId>
              </a:tblPr>
              <a:tblGrid>
                <a:gridCol w="1562100"/>
                <a:gridCol w="1562100"/>
                <a:gridCol w="1562100"/>
                <a:gridCol w="1562100"/>
              </a:tblGrid>
              <a:tr h="533399">
                <a:tc>
                  <a:txBody>
                    <a:bodyPr/>
                    <a:lstStyle/>
                    <a:p>
                      <a:pPr algn="ctr"/>
                      <a:r>
                        <a:rPr lang="en-US" sz="1200" dirty="0" smtClean="0"/>
                        <a:t>Indicator</a:t>
                      </a:r>
                      <a:endParaRPr lang="en-US" sz="1200" dirty="0"/>
                    </a:p>
                  </a:txBody>
                  <a:tcPr marT="45706" marB="45706" anchor="ctr"/>
                </a:tc>
                <a:tc>
                  <a:txBody>
                    <a:bodyPr/>
                    <a:lstStyle/>
                    <a:p>
                      <a:pPr algn="ctr"/>
                      <a:r>
                        <a:rPr lang="en-US" sz="1200" dirty="0" smtClean="0"/>
                        <a:t>Algorithm</a:t>
                      </a:r>
                      <a:r>
                        <a:rPr lang="ru-RU" sz="1200" dirty="0" smtClean="0"/>
                        <a:t> А1 – </a:t>
                      </a:r>
                      <a:r>
                        <a:rPr lang="en-US" sz="1200" dirty="0" smtClean="0"/>
                        <a:t>Unique</a:t>
                      </a:r>
                      <a:r>
                        <a:rPr lang="en-US" sz="1200" baseline="0" dirty="0" smtClean="0"/>
                        <a:t> diagonal element</a:t>
                      </a:r>
                      <a:endParaRPr lang="en-US" sz="1200" dirty="0"/>
                    </a:p>
                  </a:txBody>
                  <a:tcPr marT="45706" marB="45706"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t>Algorithm</a:t>
                      </a:r>
                      <a:r>
                        <a:rPr lang="ru-RU" sz="1200" dirty="0" smtClean="0"/>
                        <a:t> А2 – </a:t>
                      </a:r>
                      <a:r>
                        <a:rPr lang="en-US" sz="1200" dirty="0" smtClean="0"/>
                        <a:t>First scheme</a:t>
                      </a:r>
                      <a:endParaRPr lang="en-US" sz="1200" dirty="0"/>
                    </a:p>
                  </a:txBody>
                  <a:tcPr marT="45706" marB="45706"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t>Algorithm</a:t>
                      </a:r>
                      <a:r>
                        <a:rPr lang="ru-RU" sz="1200" dirty="0" smtClean="0"/>
                        <a:t> А3 – </a:t>
                      </a:r>
                      <a:r>
                        <a:rPr lang="en-US" sz="1200" dirty="0" smtClean="0"/>
                        <a:t>Second scheme</a:t>
                      </a:r>
                      <a:endParaRPr lang="en-US" sz="1200" dirty="0"/>
                    </a:p>
                  </a:txBody>
                  <a:tcPr marT="45706" marB="45706" anchor="ctr"/>
                </a:tc>
              </a:tr>
              <a:tr h="403409">
                <a:tc>
                  <a:txBody>
                    <a:bodyPr/>
                    <a:lstStyle/>
                    <a:p>
                      <a:pPr algn="ctr"/>
                      <a:r>
                        <a:rPr lang="en-US" sz="1200" dirty="0" smtClean="0"/>
                        <a:t>Number of cases</a:t>
                      </a:r>
                    </a:p>
                    <a:p>
                      <a:pPr algn="ctr"/>
                      <a:r>
                        <a:rPr lang="en-US" sz="1200" dirty="0" smtClean="0"/>
                        <a:t>(better than</a:t>
                      </a:r>
                      <a:r>
                        <a:rPr lang="ru-RU" sz="1200" baseline="0" dirty="0" smtClean="0"/>
                        <a:t> </a:t>
                      </a:r>
                      <a:r>
                        <a:rPr lang="en-US" sz="1200" baseline="0" dirty="0" smtClean="0"/>
                        <a:t>TRWS)</a:t>
                      </a:r>
                      <a:endParaRPr lang="en-US" sz="1200" dirty="0"/>
                    </a:p>
                  </a:txBody>
                  <a:tcPr marT="45706" marB="45706" anchor="ctr"/>
                </a:tc>
                <a:tc>
                  <a:txBody>
                    <a:bodyPr/>
                    <a:lstStyle/>
                    <a:p>
                      <a:pPr algn="ctr"/>
                      <a:r>
                        <a:rPr lang="ru-RU" sz="1600" dirty="0" smtClean="0"/>
                        <a:t>35</a:t>
                      </a:r>
                      <a:endParaRPr lang="en-US" sz="1600" dirty="0"/>
                    </a:p>
                  </a:txBody>
                  <a:tcPr marT="45706" marB="45706" anchor="ctr"/>
                </a:tc>
                <a:tc>
                  <a:txBody>
                    <a:bodyPr/>
                    <a:lstStyle/>
                    <a:p>
                      <a:pPr algn="ctr"/>
                      <a:r>
                        <a:rPr lang="ru-RU" sz="1600" dirty="0" smtClean="0"/>
                        <a:t>55</a:t>
                      </a:r>
                      <a:endParaRPr lang="en-US" sz="1600" dirty="0"/>
                    </a:p>
                  </a:txBody>
                  <a:tcPr marT="45706" marB="45706" anchor="ctr"/>
                </a:tc>
                <a:tc>
                  <a:txBody>
                    <a:bodyPr/>
                    <a:lstStyle/>
                    <a:p>
                      <a:pPr algn="ctr"/>
                      <a:r>
                        <a:rPr lang="ru-RU" sz="1600" dirty="0" smtClean="0"/>
                        <a:t>50</a:t>
                      </a:r>
                      <a:endParaRPr lang="en-US" sz="1600" dirty="0"/>
                    </a:p>
                  </a:txBody>
                  <a:tcPr marT="45706" marB="45706" anchor="ctr"/>
                </a:tc>
              </a:tr>
              <a:tr h="403409">
                <a:tc>
                  <a:txBody>
                    <a:bodyPr/>
                    <a:lstStyle/>
                    <a:p>
                      <a:pPr algn="ctr"/>
                      <a:r>
                        <a:rPr lang="en-US" sz="1200" dirty="0" smtClean="0"/>
                        <a:t>Number of errors</a:t>
                      </a:r>
                      <a:endParaRPr lang="ru-RU" sz="1200" dirty="0" smtClean="0"/>
                    </a:p>
                    <a:p>
                      <a:pPr algn="ctr"/>
                      <a:r>
                        <a:rPr lang="ru-RU" sz="1200" dirty="0" smtClean="0"/>
                        <a:t>(</a:t>
                      </a:r>
                      <a:r>
                        <a:rPr lang="en-US" sz="1200" dirty="0" smtClean="0"/>
                        <a:t>more than</a:t>
                      </a:r>
                      <a:r>
                        <a:rPr lang="ru-RU" sz="1200" dirty="0" smtClean="0"/>
                        <a:t> </a:t>
                      </a:r>
                      <a:r>
                        <a:rPr lang="en-US" sz="1200" dirty="0" smtClean="0"/>
                        <a:t>TRWS)</a:t>
                      </a:r>
                      <a:endParaRPr lang="en-US" sz="1200" dirty="0"/>
                    </a:p>
                  </a:txBody>
                  <a:tcPr marT="45706" marB="45706" anchor="ctr"/>
                </a:tc>
                <a:tc>
                  <a:txBody>
                    <a:bodyPr/>
                    <a:lstStyle/>
                    <a:p>
                      <a:pPr algn="ctr"/>
                      <a:r>
                        <a:rPr lang="ru-RU" sz="1600" dirty="0" smtClean="0"/>
                        <a:t>1721</a:t>
                      </a:r>
                      <a:endParaRPr lang="en-US" sz="1600" dirty="0"/>
                    </a:p>
                  </a:txBody>
                  <a:tcPr marT="45706" marB="45706" anchor="ctr"/>
                </a:tc>
                <a:tc>
                  <a:txBody>
                    <a:bodyPr/>
                    <a:lstStyle/>
                    <a:p>
                      <a:pPr algn="ctr"/>
                      <a:r>
                        <a:rPr lang="ru-RU" sz="1600" dirty="0" smtClean="0"/>
                        <a:t>17</a:t>
                      </a:r>
                      <a:endParaRPr lang="en-US" sz="1600" dirty="0"/>
                    </a:p>
                  </a:txBody>
                  <a:tcPr marT="45706" marB="45706" anchor="ctr"/>
                </a:tc>
                <a:tc>
                  <a:txBody>
                    <a:bodyPr/>
                    <a:lstStyle/>
                    <a:p>
                      <a:pPr algn="ctr"/>
                      <a:r>
                        <a:rPr lang="ru-RU" sz="1600" dirty="0" smtClean="0"/>
                        <a:t>43</a:t>
                      </a:r>
                      <a:endParaRPr lang="en-US" sz="1600" dirty="0"/>
                    </a:p>
                  </a:txBody>
                  <a:tcPr marT="45706" marB="45706" anchor="ctr"/>
                </a:tc>
              </a:tr>
            </a:tbl>
          </a:graphicData>
        </a:graphic>
      </p:graphicFrame>
      <p:pic>
        <p:nvPicPr>
          <p:cNvPr id="22733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6974" y="1332000"/>
            <a:ext cx="5504226" cy="32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733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1447800"/>
            <a:ext cx="2286000" cy="21942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3496" name="Rectangle 5"/>
          <p:cNvSpPr>
            <a:spLocks noChangeArrowheads="1"/>
          </p:cNvSpPr>
          <p:nvPr/>
        </p:nvSpPr>
        <p:spPr bwMode="auto">
          <a:xfrm>
            <a:off x="1600200" y="4495800"/>
            <a:ext cx="30480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sz="1400" dirty="0" smtClean="0"/>
              <a:t>Deviation of error lines</a:t>
            </a:r>
            <a:endParaRPr lang="en-US" sz="1400" dirty="0"/>
          </a:p>
        </p:txBody>
      </p:sp>
      <p:sp>
        <p:nvSpPr>
          <p:cNvPr id="14" name="Content Placeholder 2"/>
          <p:cNvSpPr>
            <a:spLocks noGrp="1"/>
          </p:cNvSpPr>
          <p:nvPr>
            <p:ph sz="quarter" idx="1"/>
          </p:nvPr>
        </p:nvSpPr>
        <p:spPr>
          <a:xfrm>
            <a:off x="533400" y="4800600"/>
            <a:ext cx="8153400" cy="381000"/>
          </a:xfrm>
        </p:spPr>
        <p:txBody>
          <a:bodyPr/>
          <a:lstStyle/>
          <a:p>
            <a:pPr marL="0" indent="0" algn="just">
              <a:buNone/>
            </a:pPr>
            <a:r>
              <a:rPr lang="en-US" sz="1200" b="1" dirty="0" smtClean="0">
                <a:latin typeface="Arial" pitchFamily="34" charset="0"/>
                <a:cs typeface="Arial" pitchFamily="34" charset="0"/>
              </a:rPr>
              <a:t>Comparing developed algorithms with </a:t>
            </a:r>
            <a:r>
              <a:rPr lang="ru-RU" sz="1200" b="1" dirty="0" smtClean="0">
                <a:latin typeface="Arial" pitchFamily="34" charset="0"/>
                <a:cs typeface="Arial" pitchFamily="34" charset="0"/>
              </a:rPr>
              <a:t>Т</a:t>
            </a:r>
            <a:r>
              <a:rPr lang="en-US" sz="1200" b="1" dirty="0" smtClean="0">
                <a:latin typeface="Arial" pitchFamily="34" charset="0"/>
                <a:cs typeface="Arial" pitchFamily="34" charset="0"/>
              </a:rPr>
              <a:t>RWS</a:t>
            </a:r>
            <a:r>
              <a:rPr lang="ru-RU" sz="1200" b="1" dirty="0" smtClean="0">
                <a:latin typeface="Arial" pitchFamily="34" charset="0"/>
                <a:cs typeface="Arial" pitchFamily="34" charset="0"/>
              </a:rPr>
              <a:t> (</a:t>
            </a:r>
            <a:r>
              <a:rPr lang="en-US" sz="1200" b="1" i="1" dirty="0" smtClean="0">
                <a:solidFill>
                  <a:srgbClr val="FF0000"/>
                </a:solidFill>
                <a:latin typeface="Arial" pitchFamily="34" charset="0"/>
                <a:cs typeface="Arial" pitchFamily="34" charset="0"/>
              </a:rPr>
              <a:t>T</a:t>
            </a:r>
            <a:r>
              <a:rPr lang="en-US" sz="1200" i="1" dirty="0" smtClean="0">
                <a:latin typeface="Arial" pitchFamily="34" charset="0"/>
                <a:cs typeface="Arial" pitchFamily="34" charset="0"/>
              </a:rPr>
              <a:t>ree </a:t>
            </a:r>
            <a:r>
              <a:rPr lang="en-US" sz="1200" b="1" i="1" dirty="0" smtClean="0">
                <a:solidFill>
                  <a:srgbClr val="FF0000"/>
                </a:solidFill>
                <a:latin typeface="Arial" pitchFamily="34" charset="0"/>
                <a:cs typeface="Arial" pitchFamily="34" charset="0"/>
              </a:rPr>
              <a:t>R</a:t>
            </a:r>
            <a:r>
              <a:rPr lang="en-US" sz="1200" i="1" dirty="0" smtClean="0">
                <a:latin typeface="Arial" pitchFamily="34" charset="0"/>
                <a:cs typeface="Arial" pitchFamily="34" charset="0"/>
              </a:rPr>
              <a:t>e-</a:t>
            </a:r>
            <a:r>
              <a:rPr lang="en-US" sz="1200" b="1" i="1" dirty="0" smtClean="0">
                <a:solidFill>
                  <a:srgbClr val="FF0000"/>
                </a:solidFill>
                <a:latin typeface="Arial" pitchFamily="34" charset="0"/>
                <a:cs typeface="Arial" pitchFamily="34" charset="0"/>
              </a:rPr>
              <a:t>W</a:t>
            </a:r>
            <a:r>
              <a:rPr lang="en-US" sz="1200" i="1" dirty="0" smtClean="0">
                <a:latin typeface="Arial" pitchFamily="34" charset="0"/>
                <a:cs typeface="Arial" pitchFamily="34" charset="0"/>
              </a:rPr>
              <a:t>eighted Message Passing </a:t>
            </a:r>
            <a:r>
              <a:rPr lang="en-US" sz="1200" b="1" i="1" dirty="0" smtClean="0">
                <a:solidFill>
                  <a:srgbClr val="FF0000"/>
                </a:solidFill>
                <a:latin typeface="Arial" pitchFamily="34" charset="0"/>
                <a:cs typeface="Arial" pitchFamily="34" charset="0"/>
              </a:rPr>
              <a:t>S</a:t>
            </a:r>
            <a:r>
              <a:rPr lang="en-US" sz="1200" i="1" dirty="0" smtClean="0">
                <a:latin typeface="Arial" pitchFamily="34" charset="0"/>
                <a:cs typeface="Arial" pitchFamily="34" charset="0"/>
              </a:rPr>
              <a:t>equential</a:t>
            </a:r>
            <a:r>
              <a:rPr lang="en-US" sz="1200" b="1" dirty="0" smtClean="0">
                <a:latin typeface="Arial" pitchFamily="34" charset="0"/>
                <a:cs typeface="Arial" pitchFamily="34" charset="0"/>
              </a:rPr>
              <a:t>)</a:t>
            </a:r>
            <a:endParaRPr lang="ru-RU" sz="2000" dirty="0" smtClean="0">
              <a:latin typeface="Arial" pitchFamily="34" charset="0"/>
              <a:cs typeface="Arial" pitchFamily="34" charset="0"/>
            </a:endParaRPr>
          </a:p>
        </p:txBody>
      </p:sp>
    </p:spTree>
    <p:extLst>
      <p:ext uri="{BB962C8B-B14F-4D97-AF65-F5344CB8AC3E}">
        <p14:creationId xmlns:p14="http://schemas.microsoft.com/office/powerpoint/2010/main" val="3685958060"/>
      </p:ext>
    </p:extLst>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pPr eaLnBrk="1" hangingPunct="1"/>
            <a:r>
              <a:rPr lang="en-US" sz="3500" b="1" dirty="0" smtClean="0"/>
              <a:t>Problem of interrelated data array recognition</a:t>
            </a:r>
            <a:endParaRPr lang="en-US" sz="3500" dirty="0" smtClean="0"/>
          </a:p>
        </p:txBody>
      </p:sp>
      <p:sp>
        <p:nvSpPr>
          <p:cNvPr id="9220"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9223"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9224" name="Rectangle 8"/>
          <p:cNvSpPr>
            <a:spLocks noChangeArrowheads="1"/>
          </p:cNvSpPr>
          <p:nvPr/>
        </p:nvSpPr>
        <p:spPr bwMode="auto">
          <a:xfrm>
            <a:off x="0" y="4667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0" hangingPunct="0"/>
            <a:r>
              <a:rPr lang="en-US" sz="900"/>
              <a:t> </a:t>
            </a:r>
            <a:endParaRPr lang="en-US"/>
          </a:p>
        </p:txBody>
      </p:sp>
      <p:sp>
        <p:nvSpPr>
          <p:cNvPr id="9227"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9228"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9234"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9237"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9240" name="Rectangle 32"/>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pic>
        <p:nvPicPr>
          <p:cNvPr id="20992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76400" y="1814282"/>
            <a:ext cx="1157518" cy="1157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9923"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V="1">
            <a:off x="381000" y="2445785"/>
            <a:ext cx="1184877" cy="707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9" name="Content Placeholder 2"/>
          <p:cNvSpPr txBox="1">
            <a:spLocks/>
          </p:cNvSpPr>
          <p:nvPr/>
        </p:nvSpPr>
        <p:spPr bwMode="auto">
          <a:xfrm>
            <a:off x="304800" y="1295400"/>
            <a:ext cx="4953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ts val="575"/>
              </a:spcBef>
              <a:spcAft>
                <a:spcPct val="0"/>
              </a:spcAft>
              <a:buClr>
                <a:schemeClr val="accent1"/>
              </a:buClr>
              <a:buSzPct val="85000"/>
              <a:buFont typeface="Wingdings 2" pitchFamily="18" charset="2"/>
              <a:buChar char=""/>
              <a:defRPr sz="2600" kern="1200">
                <a:solidFill>
                  <a:schemeClr val="tx1"/>
                </a:solidFill>
                <a:latin typeface="+mn-lt"/>
                <a:ea typeface="+mn-ea"/>
                <a:cs typeface="+mn-cs"/>
              </a:defRPr>
            </a:lvl1pPr>
            <a:lvl2pPr marL="547688" indent="-228600" algn="l" rtl="0" eaLnBrk="0" fontAlgn="base" hangingPunct="0">
              <a:spcBef>
                <a:spcPts val="375"/>
              </a:spcBef>
              <a:spcAft>
                <a:spcPct val="0"/>
              </a:spcAft>
              <a:buClr>
                <a:schemeClr val="accent2"/>
              </a:buClr>
              <a:buSzPct val="85000"/>
              <a:buFont typeface="Wingdings 2" pitchFamily="18" charset="2"/>
              <a:buChar char=""/>
              <a:defRPr sz="2400" kern="1200">
                <a:solidFill>
                  <a:schemeClr val="tx1"/>
                </a:solidFill>
                <a:latin typeface="+mn-lt"/>
                <a:ea typeface="+mn-ea"/>
                <a:cs typeface="+mn-cs"/>
              </a:defRPr>
            </a:lvl2pPr>
            <a:lvl3pPr marL="822325" indent="-228600" algn="l" rtl="0" eaLnBrk="0" fontAlgn="base" hangingPunct="0">
              <a:spcBef>
                <a:spcPts val="375"/>
              </a:spcBef>
              <a:spcAft>
                <a:spcPct val="0"/>
              </a:spcAft>
              <a:buClr>
                <a:srgbClr val="AABBDF"/>
              </a:buClr>
              <a:buSzPct val="85000"/>
              <a:buFont typeface="Wingdings 2" pitchFamily="18" charset="2"/>
              <a:buChar char=""/>
              <a:defRPr sz="2000" kern="1200">
                <a:solidFill>
                  <a:schemeClr val="tx1"/>
                </a:solidFill>
                <a:latin typeface="+mn-lt"/>
                <a:ea typeface="+mn-ea"/>
                <a:cs typeface="+mn-cs"/>
              </a:defRPr>
            </a:lvl3pPr>
            <a:lvl4pPr marL="1096963" indent="-228600" algn="l" rtl="0" eaLnBrk="0" fontAlgn="base" hangingPunct="0">
              <a:spcBef>
                <a:spcPts val="375"/>
              </a:spcBef>
              <a:spcAft>
                <a:spcPct val="0"/>
              </a:spcAft>
              <a:buClr>
                <a:srgbClr val="0BD0D9"/>
              </a:buClr>
              <a:buSzPct val="80000"/>
              <a:buFont typeface="Wingdings 2" pitchFamily="18" charset="2"/>
              <a:buChar char=""/>
              <a:defRPr sz="2000" kern="1200">
                <a:solidFill>
                  <a:schemeClr val="tx1"/>
                </a:solidFill>
                <a:latin typeface="+mn-lt"/>
                <a:ea typeface="+mn-ea"/>
                <a:cs typeface="+mn-cs"/>
              </a:defRPr>
            </a:lvl4pPr>
            <a:lvl5pPr marL="1371600" indent="-228600" algn="l" rtl="0" eaLnBrk="0" fontAlgn="base" hangingPunct="0">
              <a:spcBef>
                <a:spcPts val="375"/>
              </a:spcBef>
              <a:spcAft>
                <a:spcPct val="0"/>
              </a:spcAft>
              <a:buClr>
                <a:srgbClr val="0BD0D9"/>
              </a:buClr>
              <a:buChar char="o"/>
              <a:defRPr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r>
              <a:rPr lang="en-US" sz="1800" dirty="0" smtClean="0">
                <a:latin typeface="Arial" pitchFamily="34" charset="0"/>
                <a:cs typeface="Arial" pitchFamily="34" charset="0"/>
              </a:rPr>
              <a:t>Example of adjacency graph</a:t>
            </a:r>
            <a:endParaRPr lang="ru-RU" sz="1800" dirty="0">
              <a:latin typeface="Arial" pitchFamily="34" charset="0"/>
              <a:cs typeface="Arial" pitchFamily="34" charset="0"/>
            </a:endParaRPr>
          </a:p>
          <a:p>
            <a:endParaRPr lang="en-US" dirty="0"/>
          </a:p>
        </p:txBody>
      </p:sp>
      <p:sp>
        <p:nvSpPr>
          <p:cNvPr id="40" name="Content Placeholder 2"/>
          <p:cNvSpPr txBox="1">
            <a:spLocks/>
          </p:cNvSpPr>
          <p:nvPr/>
        </p:nvSpPr>
        <p:spPr bwMode="auto">
          <a:xfrm>
            <a:off x="4821276" y="1219200"/>
            <a:ext cx="4030624"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ts val="575"/>
              </a:spcBef>
              <a:spcAft>
                <a:spcPct val="0"/>
              </a:spcAft>
              <a:buClr>
                <a:schemeClr val="accent1"/>
              </a:buClr>
              <a:buSzPct val="85000"/>
              <a:buFont typeface="Wingdings 2" pitchFamily="18" charset="2"/>
              <a:buChar char=""/>
              <a:defRPr sz="2600" kern="1200">
                <a:solidFill>
                  <a:schemeClr val="tx1"/>
                </a:solidFill>
                <a:latin typeface="+mn-lt"/>
                <a:ea typeface="+mn-ea"/>
                <a:cs typeface="+mn-cs"/>
              </a:defRPr>
            </a:lvl1pPr>
            <a:lvl2pPr marL="547688" indent="-228600" algn="l" rtl="0" eaLnBrk="0" fontAlgn="base" hangingPunct="0">
              <a:spcBef>
                <a:spcPts val="375"/>
              </a:spcBef>
              <a:spcAft>
                <a:spcPct val="0"/>
              </a:spcAft>
              <a:buClr>
                <a:schemeClr val="accent2"/>
              </a:buClr>
              <a:buSzPct val="85000"/>
              <a:buFont typeface="Wingdings 2" pitchFamily="18" charset="2"/>
              <a:buChar char=""/>
              <a:defRPr sz="2400" kern="1200">
                <a:solidFill>
                  <a:schemeClr val="tx1"/>
                </a:solidFill>
                <a:latin typeface="+mn-lt"/>
                <a:ea typeface="+mn-ea"/>
                <a:cs typeface="+mn-cs"/>
              </a:defRPr>
            </a:lvl2pPr>
            <a:lvl3pPr marL="822325" indent="-228600" algn="l" rtl="0" eaLnBrk="0" fontAlgn="base" hangingPunct="0">
              <a:spcBef>
                <a:spcPts val="375"/>
              </a:spcBef>
              <a:spcAft>
                <a:spcPct val="0"/>
              </a:spcAft>
              <a:buClr>
                <a:srgbClr val="AABBDF"/>
              </a:buClr>
              <a:buSzPct val="85000"/>
              <a:buFont typeface="Wingdings 2" pitchFamily="18" charset="2"/>
              <a:buChar char=""/>
              <a:defRPr sz="2000" kern="1200">
                <a:solidFill>
                  <a:schemeClr val="tx1"/>
                </a:solidFill>
                <a:latin typeface="+mn-lt"/>
                <a:ea typeface="+mn-ea"/>
                <a:cs typeface="+mn-cs"/>
              </a:defRPr>
            </a:lvl3pPr>
            <a:lvl4pPr marL="1096963" indent="-228600" algn="l" rtl="0" eaLnBrk="0" fontAlgn="base" hangingPunct="0">
              <a:spcBef>
                <a:spcPts val="375"/>
              </a:spcBef>
              <a:spcAft>
                <a:spcPct val="0"/>
              </a:spcAft>
              <a:buClr>
                <a:srgbClr val="0BD0D9"/>
              </a:buClr>
              <a:buSzPct val="80000"/>
              <a:buFont typeface="Wingdings 2" pitchFamily="18" charset="2"/>
              <a:buChar char=""/>
              <a:defRPr sz="2000" kern="1200">
                <a:solidFill>
                  <a:schemeClr val="tx1"/>
                </a:solidFill>
                <a:latin typeface="+mn-lt"/>
                <a:ea typeface="+mn-ea"/>
                <a:cs typeface="+mn-cs"/>
              </a:defRPr>
            </a:lvl4pPr>
            <a:lvl5pPr marL="1371600" indent="-228600" algn="l" rtl="0" eaLnBrk="0" fontAlgn="base" hangingPunct="0">
              <a:spcBef>
                <a:spcPts val="375"/>
              </a:spcBef>
              <a:spcAft>
                <a:spcPct val="0"/>
              </a:spcAft>
              <a:buClr>
                <a:srgbClr val="0BD0D9"/>
              </a:buClr>
              <a:buChar char="o"/>
              <a:defRPr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r>
              <a:rPr lang="en-US" sz="1800" dirty="0" smtClean="0">
                <a:latin typeface="Arial" pitchFamily="34" charset="0"/>
                <a:cs typeface="Arial" pitchFamily="34" charset="0"/>
              </a:rPr>
              <a:t>Acyclic adjacency graph and Markov property of field</a:t>
            </a:r>
            <a:endParaRPr lang="en-US" sz="1800" dirty="0"/>
          </a:p>
        </p:txBody>
      </p:sp>
      <p:pic>
        <p:nvPicPr>
          <p:cNvPr id="43" name="Picture 42"/>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971800" y="1801506"/>
            <a:ext cx="1622778" cy="1168400"/>
          </a:xfrm>
          <a:prstGeom prst="rect">
            <a:avLst/>
          </a:prstGeom>
          <a:noFill/>
          <a:ln>
            <a:noFill/>
          </a:ln>
        </p:spPr>
      </p:pic>
      <p:sp>
        <p:nvSpPr>
          <p:cNvPr id="31" name="Content Placeholder 2"/>
          <p:cNvSpPr txBox="1">
            <a:spLocks/>
          </p:cNvSpPr>
          <p:nvPr/>
        </p:nvSpPr>
        <p:spPr bwMode="auto">
          <a:xfrm>
            <a:off x="4572000" y="3017528"/>
            <a:ext cx="2286000" cy="411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ts val="575"/>
              </a:spcBef>
              <a:spcAft>
                <a:spcPct val="0"/>
              </a:spcAft>
              <a:buClr>
                <a:schemeClr val="accent1"/>
              </a:buClr>
              <a:buSzPct val="85000"/>
              <a:buFont typeface="Wingdings 2" pitchFamily="18" charset="2"/>
              <a:buChar char=""/>
              <a:defRPr sz="2600" kern="1200">
                <a:solidFill>
                  <a:schemeClr val="tx1"/>
                </a:solidFill>
                <a:latin typeface="+mn-lt"/>
                <a:ea typeface="+mn-ea"/>
                <a:cs typeface="+mn-cs"/>
              </a:defRPr>
            </a:lvl1pPr>
            <a:lvl2pPr marL="547688" indent="-228600" algn="l" rtl="0" eaLnBrk="0" fontAlgn="base" hangingPunct="0">
              <a:spcBef>
                <a:spcPts val="375"/>
              </a:spcBef>
              <a:spcAft>
                <a:spcPct val="0"/>
              </a:spcAft>
              <a:buClr>
                <a:schemeClr val="accent2"/>
              </a:buClr>
              <a:buSzPct val="85000"/>
              <a:buFont typeface="Wingdings 2" pitchFamily="18" charset="2"/>
              <a:buChar char=""/>
              <a:defRPr sz="2400" kern="1200">
                <a:solidFill>
                  <a:schemeClr val="tx1"/>
                </a:solidFill>
                <a:latin typeface="+mn-lt"/>
                <a:ea typeface="+mn-ea"/>
                <a:cs typeface="+mn-cs"/>
              </a:defRPr>
            </a:lvl2pPr>
            <a:lvl3pPr marL="822325" indent="-228600" algn="l" rtl="0" eaLnBrk="0" fontAlgn="base" hangingPunct="0">
              <a:spcBef>
                <a:spcPts val="375"/>
              </a:spcBef>
              <a:spcAft>
                <a:spcPct val="0"/>
              </a:spcAft>
              <a:buClr>
                <a:srgbClr val="AABBDF"/>
              </a:buClr>
              <a:buSzPct val="85000"/>
              <a:buFont typeface="Wingdings 2" pitchFamily="18" charset="2"/>
              <a:buChar char=""/>
              <a:defRPr sz="2000" kern="1200">
                <a:solidFill>
                  <a:schemeClr val="tx1"/>
                </a:solidFill>
                <a:latin typeface="+mn-lt"/>
                <a:ea typeface="+mn-ea"/>
                <a:cs typeface="+mn-cs"/>
              </a:defRPr>
            </a:lvl3pPr>
            <a:lvl4pPr marL="1096963" indent="-228600" algn="l" rtl="0" eaLnBrk="0" fontAlgn="base" hangingPunct="0">
              <a:spcBef>
                <a:spcPts val="375"/>
              </a:spcBef>
              <a:spcAft>
                <a:spcPct val="0"/>
              </a:spcAft>
              <a:buClr>
                <a:srgbClr val="0BD0D9"/>
              </a:buClr>
              <a:buSzPct val="80000"/>
              <a:buFont typeface="Wingdings 2" pitchFamily="18" charset="2"/>
              <a:buChar char=""/>
              <a:defRPr sz="2000" kern="1200">
                <a:solidFill>
                  <a:schemeClr val="tx1"/>
                </a:solidFill>
                <a:latin typeface="+mn-lt"/>
                <a:ea typeface="+mn-ea"/>
                <a:cs typeface="+mn-cs"/>
              </a:defRPr>
            </a:lvl4pPr>
            <a:lvl5pPr marL="1371600" indent="-228600" algn="l" rtl="0" eaLnBrk="0" fontAlgn="base" hangingPunct="0">
              <a:spcBef>
                <a:spcPts val="375"/>
              </a:spcBef>
              <a:spcAft>
                <a:spcPct val="0"/>
              </a:spcAft>
              <a:buClr>
                <a:srgbClr val="0BD0D9"/>
              </a:buClr>
              <a:buChar char="o"/>
              <a:defRPr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marL="0" indent="0" algn="ctr" eaLnBrk="1" hangingPunct="1">
              <a:spcBef>
                <a:spcPts val="0"/>
              </a:spcBef>
              <a:buNone/>
            </a:pPr>
            <a:r>
              <a:rPr lang="en-US" sz="1000" dirty="0" smtClean="0">
                <a:latin typeface="Arial" pitchFamily="34" charset="0"/>
                <a:cs typeface="Arial" pitchFamily="34" charset="0"/>
              </a:rPr>
              <a:t>Example of acyclic</a:t>
            </a:r>
          </a:p>
          <a:p>
            <a:pPr marL="0" indent="0" algn="ctr" eaLnBrk="1" hangingPunct="1">
              <a:spcBef>
                <a:spcPts val="0"/>
              </a:spcBef>
              <a:buNone/>
            </a:pPr>
            <a:r>
              <a:rPr lang="en-US" sz="1000" dirty="0" smtClean="0">
                <a:latin typeface="Arial" pitchFamily="34" charset="0"/>
                <a:cs typeface="Arial" pitchFamily="34" charset="0"/>
              </a:rPr>
              <a:t>adjacency graph</a:t>
            </a:r>
            <a:endParaRPr lang="ru-RU" sz="1000" dirty="0" smtClean="0">
              <a:latin typeface="Arial" pitchFamily="34" charset="0"/>
              <a:cs typeface="Arial" pitchFamily="34" charset="0"/>
            </a:endParaRPr>
          </a:p>
          <a:p>
            <a:pPr algn="just" eaLnBrk="1" hangingPunct="1"/>
            <a:endParaRPr lang="en-US" sz="2400" dirty="0" smtClean="0"/>
          </a:p>
        </p:txBody>
      </p:sp>
      <p:sp>
        <p:nvSpPr>
          <p:cNvPr id="32" name="Content Placeholder 2"/>
          <p:cNvSpPr txBox="1">
            <a:spLocks/>
          </p:cNvSpPr>
          <p:nvPr/>
        </p:nvSpPr>
        <p:spPr bwMode="auto">
          <a:xfrm>
            <a:off x="6541281" y="2971800"/>
            <a:ext cx="2374119" cy="44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ts val="575"/>
              </a:spcBef>
              <a:spcAft>
                <a:spcPct val="0"/>
              </a:spcAft>
              <a:buClr>
                <a:schemeClr val="accent1"/>
              </a:buClr>
              <a:buSzPct val="85000"/>
              <a:buFont typeface="Wingdings 2" pitchFamily="18" charset="2"/>
              <a:buChar char=""/>
              <a:defRPr sz="2600" kern="1200">
                <a:solidFill>
                  <a:schemeClr val="tx1"/>
                </a:solidFill>
                <a:latin typeface="+mn-lt"/>
                <a:ea typeface="+mn-ea"/>
                <a:cs typeface="+mn-cs"/>
              </a:defRPr>
            </a:lvl1pPr>
            <a:lvl2pPr marL="547688" indent="-228600" algn="l" rtl="0" eaLnBrk="0" fontAlgn="base" hangingPunct="0">
              <a:spcBef>
                <a:spcPts val="375"/>
              </a:spcBef>
              <a:spcAft>
                <a:spcPct val="0"/>
              </a:spcAft>
              <a:buClr>
                <a:schemeClr val="accent2"/>
              </a:buClr>
              <a:buSzPct val="85000"/>
              <a:buFont typeface="Wingdings 2" pitchFamily="18" charset="2"/>
              <a:buChar char=""/>
              <a:defRPr sz="2400" kern="1200">
                <a:solidFill>
                  <a:schemeClr val="tx1"/>
                </a:solidFill>
                <a:latin typeface="+mn-lt"/>
                <a:ea typeface="+mn-ea"/>
                <a:cs typeface="+mn-cs"/>
              </a:defRPr>
            </a:lvl2pPr>
            <a:lvl3pPr marL="822325" indent="-228600" algn="l" rtl="0" eaLnBrk="0" fontAlgn="base" hangingPunct="0">
              <a:spcBef>
                <a:spcPts val="375"/>
              </a:spcBef>
              <a:spcAft>
                <a:spcPct val="0"/>
              </a:spcAft>
              <a:buClr>
                <a:srgbClr val="AABBDF"/>
              </a:buClr>
              <a:buSzPct val="85000"/>
              <a:buFont typeface="Wingdings 2" pitchFamily="18" charset="2"/>
              <a:buChar char=""/>
              <a:defRPr sz="2000" kern="1200">
                <a:solidFill>
                  <a:schemeClr val="tx1"/>
                </a:solidFill>
                <a:latin typeface="+mn-lt"/>
                <a:ea typeface="+mn-ea"/>
                <a:cs typeface="+mn-cs"/>
              </a:defRPr>
            </a:lvl3pPr>
            <a:lvl4pPr marL="1096963" indent="-228600" algn="l" rtl="0" eaLnBrk="0" fontAlgn="base" hangingPunct="0">
              <a:spcBef>
                <a:spcPts val="375"/>
              </a:spcBef>
              <a:spcAft>
                <a:spcPct val="0"/>
              </a:spcAft>
              <a:buClr>
                <a:srgbClr val="0BD0D9"/>
              </a:buClr>
              <a:buSzPct val="80000"/>
              <a:buFont typeface="Wingdings 2" pitchFamily="18" charset="2"/>
              <a:buChar char=""/>
              <a:defRPr sz="2000" kern="1200">
                <a:solidFill>
                  <a:schemeClr val="tx1"/>
                </a:solidFill>
                <a:latin typeface="+mn-lt"/>
                <a:ea typeface="+mn-ea"/>
                <a:cs typeface="+mn-cs"/>
              </a:defRPr>
            </a:lvl4pPr>
            <a:lvl5pPr marL="1371600" indent="-228600" algn="l" rtl="0" eaLnBrk="0" fontAlgn="base" hangingPunct="0">
              <a:spcBef>
                <a:spcPts val="375"/>
              </a:spcBef>
              <a:spcAft>
                <a:spcPct val="0"/>
              </a:spcAft>
              <a:buClr>
                <a:srgbClr val="0BD0D9"/>
              </a:buClr>
              <a:buChar char="o"/>
              <a:defRPr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marL="0" indent="0" algn="ctr" eaLnBrk="1" hangingPunct="1">
              <a:buNone/>
            </a:pPr>
            <a:r>
              <a:rPr lang="en-US" sz="1000" dirty="0" smtClean="0">
                <a:latin typeface="Arial" pitchFamily="34" charset="0"/>
                <a:cs typeface="Arial" pitchFamily="34" charset="0"/>
              </a:rPr>
              <a:t>Markov property of random field for lattice</a:t>
            </a:r>
            <a:endParaRPr lang="ru-RU" sz="1000" dirty="0" smtClean="0">
              <a:latin typeface="Arial" pitchFamily="34" charset="0"/>
              <a:cs typeface="Arial" pitchFamily="34" charset="0"/>
            </a:endParaRPr>
          </a:p>
          <a:p>
            <a:pPr algn="just" eaLnBrk="1" hangingPunct="1"/>
            <a:endParaRPr lang="en-US" sz="2400" dirty="0" smtClean="0"/>
          </a:p>
        </p:txBody>
      </p:sp>
      <p:pic>
        <p:nvPicPr>
          <p:cNvPr id="33"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83792" y="1860785"/>
            <a:ext cx="1164608" cy="117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135800" y="1828800"/>
            <a:ext cx="1170000" cy="117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 name="Picture 4"/>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57200" y="4032252"/>
            <a:ext cx="3626301"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6" name="Straight Arrow Connector 35"/>
          <p:cNvCxnSpPr/>
          <p:nvPr/>
        </p:nvCxnSpPr>
        <p:spPr>
          <a:xfrm>
            <a:off x="4083501" y="4032252"/>
            <a:ext cx="0" cy="1671108"/>
          </a:xfrm>
          <a:prstGeom prst="straightConnector1">
            <a:avLst/>
          </a:prstGeom>
          <a:ln w="19050">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flipV="1">
            <a:off x="4226376" y="4003678"/>
            <a:ext cx="0" cy="1699682"/>
          </a:xfrm>
          <a:prstGeom prst="straightConnector1">
            <a:avLst/>
          </a:prstGeom>
          <a:ln w="19050">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a:off x="4370388" y="4048127"/>
            <a:ext cx="0" cy="1671108"/>
          </a:xfrm>
          <a:prstGeom prst="straightConnector1">
            <a:avLst/>
          </a:prstGeom>
          <a:ln w="19050">
            <a:solidFill>
              <a:schemeClr val="accent1"/>
            </a:solidFill>
            <a:tailEnd type="arrow"/>
          </a:ln>
        </p:spPr>
        <p:style>
          <a:lnRef idx="1">
            <a:schemeClr val="accent1"/>
          </a:lnRef>
          <a:fillRef idx="0">
            <a:schemeClr val="accent1"/>
          </a:fillRef>
          <a:effectRef idx="0">
            <a:schemeClr val="accent1"/>
          </a:effectRef>
          <a:fontRef idx="minor">
            <a:schemeClr val="tx1"/>
          </a:fontRef>
        </p:style>
      </p:cxnSp>
      <p:sp>
        <p:nvSpPr>
          <p:cNvPr id="44" name="Content Placeholder 2"/>
          <p:cNvSpPr txBox="1">
            <a:spLocks/>
          </p:cNvSpPr>
          <p:nvPr/>
        </p:nvSpPr>
        <p:spPr bwMode="auto">
          <a:xfrm>
            <a:off x="776288" y="5715000"/>
            <a:ext cx="3670300" cy="1040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ts val="575"/>
              </a:spcBef>
              <a:spcAft>
                <a:spcPct val="0"/>
              </a:spcAft>
              <a:buClr>
                <a:schemeClr val="accent1"/>
              </a:buClr>
              <a:buSzPct val="85000"/>
              <a:buFont typeface="Wingdings 2" pitchFamily="18" charset="2"/>
              <a:buChar char=""/>
              <a:defRPr sz="2600" kern="1200">
                <a:solidFill>
                  <a:schemeClr val="tx1"/>
                </a:solidFill>
                <a:latin typeface="+mn-lt"/>
                <a:ea typeface="+mn-ea"/>
                <a:cs typeface="+mn-cs"/>
              </a:defRPr>
            </a:lvl1pPr>
            <a:lvl2pPr marL="547688" indent="-228600" algn="l" rtl="0" eaLnBrk="0" fontAlgn="base" hangingPunct="0">
              <a:spcBef>
                <a:spcPts val="375"/>
              </a:spcBef>
              <a:spcAft>
                <a:spcPct val="0"/>
              </a:spcAft>
              <a:buClr>
                <a:schemeClr val="accent2"/>
              </a:buClr>
              <a:buSzPct val="85000"/>
              <a:buFont typeface="Wingdings 2" pitchFamily="18" charset="2"/>
              <a:buChar char=""/>
              <a:defRPr sz="2400" kern="1200">
                <a:solidFill>
                  <a:schemeClr val="tx1"/>
                </a:solidFill>
                <a:latin typeface="+mn-lt"/>
                <a:ea typeface="+mn-ea"/>
                <a:cs typeface="+mn-cs"/>
              </a:defRPr>
            </a:lvl2pPr>
            <a:lvl3pPr marL="822325" indent="-228600" algn="l" rtl="0" eaLnBrk="0" fontAlgn="base" hangingPunct="0">
              <a:spcBef>
                <a:spcPts val="375"/>
              </a:spcBef>
              <a:spcAft>
                <a:spcPct val="0"/>
              </a:spcAft>
              <a:buClr>
                <a:srgbClr val="AABBDF"/>
              </a:buClr>
              <a:buSzPct val="85000"/>
              <a:buFont typeface="Wingdings 2" pitchFamily="18" charset="2"/>
              <a:buChar char=""/>
              <a:defRPr sz="2000" kern="1200">
                <a:solidFill>
                  <a:schemeClr val="tx1"/>
                </a:solidFill>
                <a:latin typeface="+mn-lt"/>
                <a:ea typeface="+mn-ea"/>
                <a:cs typeface="+mn-cs"/>
              </a:defRPr>
            </a:lvl3pPr>
            <a:lvl4pPr marL="1096963" indent="-228600" algn="l" rtl="0" eaLnBrk="0" fontAlgn="base" hangingPunct="0">
              <a:spcBef>
                <a:spcPts val="375"/>
              </a:spcBef>
              <a:spcAft>
                <a:spcPct val="0"/>
              </a:spcAft>
              <a:buClr>
                <a:srgbClr val="0BD0D9"/>
              </a:buClr>
              <a:buSzPct val="80000"/>
              <a:buFont typeface="Wingdings 2" pitchFamily="18" charset="2"/>
              <a:buChar char=""/>
              <a:defRPr sz="2000" kern="1200">
                <a:solidFill>
                  <a:schemeClr val="tx1"/>
                </a:solidFill>
                <a:latin typeface="+mn-lt"/>
                <a:ea typeface="+mn-ea"/>
                <a:cs typeface="+mn-cs"/>
              </a:defRPr>
            </a:lvl4pPr>
            <a:lvl5pPr marL="1371600" indent="-228600" algn="l" rtl="0" eaLnBrk="0" fontAlgn="base" hangingPunct="0">
              <a:spcBef>
                <a:spcPts val="375"/>
              </a:spcBef>
              <a:spcAft>
                <a:spcPct val="0"/>
              </a:spcAft>
              <a:buClr>
                <a:srgbClr val="0BD0D9"/>
              </a:buClr>
              <a:buChar char="o"/>
              <a:defRPr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marL="0" indent="0" eaLnBrk="1" hangingPunct="1">
              <a:buNone/>
            </a:pPr>
            <a:r>
              <a:rPr lang="ru-RU" sz="1200" b="1" dirty="0" smtClean="0">
                <a:solidFill>
                  <a:schemeClr val="accent1"/>
                </a:solidFill>
                <a:latin typeface="Arial" pitchFamily="34" charset="0"/>
                <a:cs typeface="Arial" pitchFamily="34" charset="0"/>
              </a:rPr>
              <a:t>1. </a:t>
            </a:r>
            <a:r>
              <a:rPr lang="en-US" sz="1200" dirty="0" smtClean="0">
                <a:latin typeface="Arial" pitchFamily="34" charset="0"/>
                <a:cs typeface="Arial" pitchFamily="34" charset="0"/>
              </a:rPr>
              <a:t>Determine a prior marginal distributions of hidden classes</a:t>
            </a:r>
            <a:endParaRPr lang="ru-RU" sz="1200" dirty="0" smtClean="0">
              <a:latin typeface="Arial" pitchFamily="34" charset="0"/>
              <a:cs typeface="Arial" pitchFamily="34" charset="0"/>
            </a:endParaRPr>
          </a:p>
          <a:p>
            <a:pPr marL="0" indent="0" eaLnBrk="1" hangingPunct="1">
              <a:buNone/>
            </a:pPr>
            <a:r>
              <a:rPr lang="ru-RU" sz="1200" b="1" dirty="0" smtClean="0">
                <a:solidFill>
                  <a:schemeClr val="accent1"/>
                </a:solidFill>
                <a:latin typeface="Arial" pitchFamily="34" charset="0"/>
                <a:cs typeface="Arial" pitchFamily="34" charset="0"/>
              </a:rPr>
              <a:t>2. </a:t>
            </a:r>
            <a:r>
              <a:rPr lang="en-US" sz="1200" dirty="0" smtClean="0">
                <a:latin typeface="Arial" pitchFamily="34" charset="0"/>
                <a:cs typeface="Arial" pitchFamily="34" charset="0"/>
              </a:rPr>
              <a:t>Filtration</a:t>
            </a:r>
            <a:endParaRPr lang="ru-RU" sz="1200" dirty="0" smtClean="0">
              <a:latin typeface="Arial" pitchFamily="34" charset="0"/>
              <a:cs typeface="Arial" pitchFamily="34" charset="0"/>
            </a:endParaRPr>
          </a:p>
          <a:p>
            <a:pPr marL="0" indent="0" eaLnBrk="1" hangingPunct="1">
              <a:buNone/>
            </a:pPr>
            <a:r>
              <a:rPr lang="ru-RU" sz="1200" b="1" dirty="0" smtClean="0">
                <a:solidFill>
                  <a:schemeClr val="accent1"/>
                </a:solidFill>
                <a:latin typeface="Arial" pitchFamily="34" charset="0"/>
                <a:cs typeface="Arial" pitchFamily="34" charset="0"/>
              </a:rPr>
              <a:t>3. </a:t>
            </a:r>
            <a:r>
              <a:rPr lang="en-US" sz="1200" dirty="0" smtClean="0">
                <a:latin typeface="Arial" pitchFamily="34" charset="0"/>
                <a:cs typeface="Arial" pitchFamily="34" charset="0"/>
              </a:rPr>
              <a:t>Interpolation</a:t>
            </a:r>
            <a:endParaRPr lang="ru-RU" sz="1200" dirty="0" smtClean="0">
              <a:latin typeface="Arial" pitchFamily="34" charset="0"/>
              <a:cs typeface="Arial" pitchFamily="34" charset="0"/>
            </a:endParaRPr>
          </a:p>
          <a:p>
            <a:pPr algn="just" eaLnBrk="1" hangingPunct="1"/>
            <a:endParaRPr lang="en-US" sz="2400" dirty="0" smtClean="0"/>
          </a:p>
        </p:txBody>
      </p:sp>
      <p:sp>
        <p:nvSpPr>
          <p:cNvPr id="45" name="Rectangle 59"/>
          <p:cNvSpPr>
            <a:spLocks noChangeArrowheads="1"/>
          </p:cNvSpPr>
          <p:nvPr/>
        </p:nvSpPr>
        <p:spPr bwMode="auto">
          <a:xfrm>
            <a:off x="3900488" y="3689695"/>
            <a:ext cx="350056"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ru-RU" sz="1500" dirty="0" smtClean="0"/>
              <a:t>1</a:t>
            </a:r>
            <a:endParaRPr lang="en-US" sz="1500" dirty="0"/>
          </a:p>
        </p:txBody>
      </p:sp>
      <p:sp>
        <p:nvSpPr>
          <p:cNvPr id="46" name="Rectangle 59"/>
          <p:cNvSpPr>
            <a:spLocks noChangeArrowheads="1"/>
          </p:cNvSpPr>
          <p:nvPr/>
        </p:nvSpPr>
        <p:spPr bwMode="auto">
          <a:xfrm>
            <a:off x="4065588" y="3693213"/>
            <a:ext cx="304800"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ru-RU" sz="1500" dirty="0" smtClean="0"/>
              <a:t>2</a:t>
            </a:r>
            <a:endParaRPr lang="en-US" sz="1500" dirty="0"/>
          </a:p>
        </p:txBody>
      </p:sp>
      <p:sp>
        <p:nvSpPr>
          <p:cNvPr id="47" name="Rectangle 59"/>
          <p:cNvSpPr>
            <a:spLocks noChangeArrowheads="1"/>
          </p:cNvSpPr>
          <p:nvPr/>
        </p:nvSpPr>
        <p:spPr bwMode="auto">
          <a:xfrm>
            <a:off x="4217988" y="3686178"/>
            <a:ext cx="304800"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ru-RU" sz="1500" dirty="0" smtClean="0"/>
              <a:t>3</a:t>
            </a:r>
            <a:endParaRPr lang="en-US" sz="1500" dirty="0"/>
          </a:p>
        </p:txBody>
      </p:sp>
      <p:sp>
        <p:nvSpPr>
          <p:cNvPr id="48" name="Content Placeholder 2"/>
          <p:cNvSpPr txBox="1">
            <a:spLocks/>
          </p:cNvSpPr>
          <p:nvPr/>
        </p:nvSpPr>
        <p:spPr bwMode="auto">
          <a:xfrm>
            <a:off x="304800" y="3429000"/>
            <a:ext cx="3430588" cy="628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ts val="575"/>
              </a:spcBef>
              <a:spcAft>
                <a:spcPct val="0"/>
              </a:spcAft>
              <a:buClr>
                <a:schemeClr val="accent1"/>
              </a:buClr>
              <a:buSzPct val="85000"/>
              <a:buFont typeface="Wingdings 2" pitchFamily="18" charset="2"/>
              <a:buChar char=""/>
              <a:defRPr sz="2600" kern="1200">
                <a:solidFill>
                  <a:schemeClr val="tx1"/>
                </a:solidFill>
                <a:latin typeface="+mn-lt"/>
                <a:ea typeface="+mn-ea"/>
                <a:cs typeface="+mn-cs"/>
              </a:defRPr>
            </a:lvl1pPr>
            <a:lvl2pPr marL="547688" indent="-228600" algn="l" rtl="0" eaLnBrk="0" fontAlgn="base" hangingPunct="0">
              <a:spcBef>
                <a:spcPts val="375"/>
              </a:spcBef>
              <a:spcAft>
                <a:spcPct val="0"/>
              </a:spcAft>
              <a:buClr>
                <a:schemeClr val="accent2"/>
              </a:buClr>
              <a:buSzPct val="85000"/>
              <a:buFont typeface="Wingdings 2" pitchFamily="18" charset="2"/>
              <a:buChar char=""/>
              <a:defRPr sz="2400" kern="1200">
                <a:solidFill>
                  <a:schemeClr val="tx1"/>
                </a:solidFill>
                <a:latin typeface="+mn-lt"/>
                <a:ea typeface="+mn-ea"/>
                <a:cs typeface="+mn-cs"/>
              </a:defRPr>
            </a:lvl2pPr>
            <a:lvl3pPr marL="822325" indent="-228600" algn="l" rtl="0" eaLnBrk="0" fontAlgn="base" hangingPunct="0">
              <a:spcBef>
                <a:spcPts val="375"/>
              </a:spcBef>
              <a:spcAft>
                <a:spcPct val="0"/>
              </a:spcAft>
              <a:buClr>
                <a:srgbClr val="AABBDF"/>
              </a:buClr>
              <a:buSzPct val="85000"/>
              <a:buFont typeface="Wingdings 2" pitchFamily="18" charset="2"/>
              <a:buChar char=""/>
              <a:defRPr sz="2000" kern="1200">
                <a:solidFill>
                  <a:schemeClr val="tx1"/>
                </a:solidFill>
                <a:latin typeface="+mn-lt"/>
                <a:ea typeface="+mn-ea"/>
                <a:cs typeface="+mn-cs"/>
              </a:defRPr>
            </a:lvl3pPr>
            <a:lvl4pPr marL="1096963" indent="-228600" algn="l" rtl="0" eaLnBrk="0" fontAlgn="base" hangingPunct="0">
              <a:spcBef>
                <a:spcPts val="375"/>
              </a:spcBef>
              <a:spcAft>
                <a:spcPct val="0"/>
              </a:spcAft>
              <a:buClr>
                <a:srgbClr val="0BD0D9"/>
              </a:buClr>
              <a:buSzPct val="80000"/>
              <a:buFont typeface="Wingdings 2" pitchFamily="18" charset="2"/>
              <a:buChar char=""/>
              <a:defRPr sz="2000" kern="1200">
                <a:solidFill>
                  <a:schemeClr val="tx1"/>
                </a:solidFill>
                <a:latin typeface="+mn-lt"/>
                <a:ea typeface="+mn-ea"/>
                <a:cs typeface="+mn-cs"/>
              </a:defRPr>
            </a:lvl4pPr>
            <a:lvl5pPr marL="1371600" indent="-228600" algn="l" rtl="0" eaLnBrk="0" fontAlgn="base" hangingPunct="0">
              <a:spcBef>
                <a:spcPts val="375"/>
              </a:spcBef>
              <a:spcAft>
                <a:spcPct val="0"/>
              </a:spcAft>
              <a:buClr>
                <a:srgbClr val="0BD0D9"/>
              </a:buClr>
              <a:buChar char="o"/>
              <a:defRPr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r>
              <a:rPr lang="en-US" sz="1800" dirty="0" smtClean="0">
                <a:latin typeface="Arial" pitchFamily="34" charset="0"/>
                <a:cs typeface="Arial" pitchFamily="34" charset="0"/>
              </a:rPr>
              <a:t>Basic algorithm for recognition</a:t>
            </a:r>
            <a:endParaRPr lang="en-US" sz="1800" dirty="0"/>
          </a:p>
        </p:txBody>
      </p:sp>
      <p:sp>
        <p:nvSpPr>
          <p:cNvPr id="49" name="Content Placeholder 2"/>
          <p:cNvSpPr txBox="1">
            <a:spLocks/>
          </p:cNvSpPr>
          <p:nvPr/>
        </p:nvSpPr>
        <p:spPr bwMode="auto">
          <a:xfrm>
            <a:off x="401638" y="2994664"/>
            <a:ext cx="1046162" cy="205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ts val="575"/>
              </a:spcBef>
              <a:spcAft>
                <a:spcPct val="0"/>
              </a:spcAft>
              <a:buClr>
                <a:schemeClr val="accent1"/>
              </a:buClr>
              <a:buSzPct val="85000"/>
              <a:buFont typeface="Wingdings 2" pitchFamily="18" charset="2"/>
              <a:buChar char=""/>
              <a:defRPr sz="2600" kern="1200">
                <a:solidFill>
                  <a:schemeClr val="tx1"/>
                </a:solidFill>
                <a:latin typeface="+mn-lt"/>
                <a:ea typeface="+mn-ea"/>
                <a:cs typeface="+mn-cs"/>
              </a:defRPr>
            </a:lvl1pPr>
            <a:lvl2pPr marL="547688" indent="-228600" algn="l" rtl="0" eaLnBrk="0" fontAlgn="base" hangingPunct="0">
              <a:spcBef>
                <a:spcPts val="375"/>
              </a:spcBef>
              <a:spcAft>
                <a:spcPct val="0"/>
              </a:spcAft>
              <a:buClr>
                <a:schemeClr val="accent2"/>
              </a:buClr>
              <a:buSzPct val="85000"/>
              <a:buFont typeface="Wingdings 2" pitchFamily="18" charset="2"/>
              <a:buChar char=""/>
              <a:defRPr sz="2400" kern="1200">
                <a:solidFill>
                  <a:schemeClr val="tx1"/>
                </a:solidFill>
                <a:latin typeface="+mn-lt"/>
                <a:ea typeface="+mn-ea"/>
                <a:cs typeface="+mn-cs"/>
              </a:defRPr>
            </a:lvl2pPr>
            <a:lvl3pPr marL="822325" indent="-228600" algn="l" rtl="0" eaLnBrk="0" fontAlgn="base" hangingPunct="0">
              <a:spcBef>
                <a:spcPts val="375"/>
              </a:spcBef>
              <a:spcAft>
                <a:spcPct val="0"/>
              </a:spcAft>
              <a:buClr>
                <a:srgbClr val="AABBDF"/>
              </a:buClr>
              <a:buSzPct val="85000"/>
              <a:buFont typeface="Wingdings 2" pitchFamily="18" charset="2"/>
              <a:buChar char=""/>
              <a:defRPr sz="2000" kern="1200">
                <a:solidFill>
                  <a:schemeClr val="tx1"/>
                </a:solidFill>
                <a:latin typeface="+mn-lt"/>
                <a:ea typeface="+mn-ea"/>
                <a:cs typeface="+mn-cs"/>
              </a:defRPr>
            </a:lvl3pPr>
            <a:lvl4pPr marL="1096963" indent="-228600" algn="l" rtl="0" eaLnBrk="0" fontAlgn="base" hangingPunct="0">
              <a:spcBef>
                <a:spcPts val="375"/>
              </a:spcBef>
              <a:spcAft>
                <a:spcPct val="0"/>
              </a:spcAft>
              <a:buClr>
                <a:srgbClr val="0BD0D9"/>
              </a:buClr>
              <a:buSzPct val="80000"/>
              <a:buFont typeface="Wingdings 2" pitchFamily="18" charset="2"/>
              <a:buChar char=""/>
              <a:defRPr sz="2000" kern="1200">
                <a:solidFill>
                  <a:schemeClr val="tx1"/>
                </a:solidFill>
                <a:latin typeface="+mn-lt"/>
                <a:ea typeface="+mn-ea"/>
                <a:cs typeface="+mn-cs"/>
              </a:defRPr>
            </a:lvl4pPr>
            <a:lvl5pPr marL="1371600" indent="-228600" algn="l" rtl="0" eaLnBrk="0" fontAlgn="base" hangingPunct="0">
              <a:spcBef>
                <a:spcPts val="375"/>
              </a:spcBef>
              <a:spcAft>
                <a:spcPct val="0"/>
              </a:spcAft>
              <a:buClr>
                <a:srgbClr val="0BD0D9"/>
              </a:buClr>
              <a:buChar char="o"/>
              <a:defRPr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marL="0" indent="0" algn="ctr" eaLnBrk="1" hangingPunct="1">
              <a:buNone/>
            </a:pPr>
            <a:r>
              <a:rPr lang="en-US" sz="1000" dirty="0" smtClean="0">
                <a:latin typeface="Arial" pitchFamily="34" charset="0"/>
                <a:cs typeface="Arial" pitchFamily="34" charset="0"/>
              </a:rPr>
              <a:t>Chain</a:t>
            </a:r>
            <a:endParaRPr lang="ru-RU" sz="1000" dirty="0" smtClean="0">
              <a:latin typeface="Arial" pitchFamily="34" charset="0"/>
              <a:cs typeface="Arial" pitchFamily="34" charset="0"/>
            </a:endParaRPr>
          </a:p>
          <a:p>
            <a:pPr algn="just" eaLnBrk="1" hangingPunct="1"/>
            <a:endParaRPr lang="en-US" sz="2400" dirty="0" smtClean="0"/>
          </a:p>
        </p:txBody>
      </p:sp>
      <p:sp>
        <p:nvSpPr>
          <p:cNvPr id="50" name="Content Placeholder 2"/>
          <p:cNvSpPr txBox="1">
            <a:spLocks/>
          </p:cNvSpPr>
          <p:nvPr/>
        </p:nvSpPr>
        <p:spPr bwMode="auto">
          <a:xfrm>
            <a:off x="1676400" y="2994664"/>
            <a:ext cx="1046162" cy="205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ts val="575"/>
              </a:spcBef>
              <a:spcAft>
                <a:spcPct val="0"/>
              </a:spcAft>
              <a:buClr>
                <a:schemeClr val="accent1"/>
              </a:buClr>
              <a:buSzPct val="85000"/>
              <a:buFont typeface="Wingdings 2" pitchFamily="18" charset="2"/>
              <a:buChar char=""/>
              <a:defRPr sz="2600" kern="1200">
                <a:solidFill>
                  <a:schemeClr val="tx1"/>
                </a:solidFill>
                <a:latin typeface="+mn-lt"/>
                <a:ea typeface="+mn-ea"/>
                <a:cs typeface="+mn-cs"/>
              </a:defRPr>
            </a:lvl1pPr>
            <a:lvl2pPr marL="547688" indent="-228600" algn="l" rtl="0" eaLnBrk="0" fontAlgn="base" hangingPunct="0">
              <a:spcBef>
                <a:spcPts val="375"/>
              </a:spcBef>
              <a:spcAft>
                <a:spcPct val="0"/>
              </a:spcAft>
              <a:buClr>
                <a:schemeClr val="accent2"/>
              </a:buClr>
              <a:buSzPct val="85000"/>
              <a:buFont typeface="Wingdings 2" pitchFamily="18" charset="2"/>
              <a:buChar char=""/>
              <a:defRPr sz="2400" kern="1200">
                <a:solidFill>
                  <a:schemeClr val="tx1"/>
                </a:solidFill>
                <a:latin typeface="+mn-lt"/>
                <a:ea typeface="+mn-ea"/>
                <a:cs typeface="+mn-cs"/>
              </a:defRPr>
            </a:lvl2pPr>
            <a:lvl3pPr marL="822325" indent="-228600" algn="l" rtl="0" eaLnBrk="0" fontAlgn="base" hangingPunct="0">
              <a:spcBef>
                <a:spcPts val="375"/>
              </a:spcBef>
              <a:spcAft>
                <a:spcPct val="0"/>
              </a:spcAft>
              <a:buClr>
                <a:srgbClr val="AABBDF"/>
              </a:buClr>
              <a:buSzPct val="85000"/>
              <a:buFont typeface="Wingdings 2" pitchFamily="18" charset="2"/>
              <a:buChar char=""/>
              <a:defRPr sz="2000" kern="1200">
                <a:solidFill>
                  <a:schemeClr val="tx1"/>
                </a:solidFill>
                <a:latin typeface="+mn-lt"/>
                <a:ea typeface="+mn-ea"/>
                <a:cs typeface="+mn-cs"/>
              </a:defRPr>
            </a:lvl3pPr>
            <a:lvl4pPr marL="1096963" indent="-228600" algn="l" rtl="0" eaLnBrk="0" fontAlgn="base" hangingPunct="0">
              <a:spcBef>
                <a:spcPts val="375"/>
              </a:spcBef>
              <a:spcAft>
                <a:spcPct val="0"/>
              </a:spcAft>
              <a:buClr>
                <a:srgbClr val="0BD0D9"/>
              </a:buClr>
              <a:buSzPct val="80000"/>
              <a:buFont typeface="Wingdings 2" pitchFamily="18" charset="2"/>
              <a:buChar char=""/>
              <a:defRPr sz="2000" kern="1200">
                <a:solidFill>
                  <a:schemeClr val="tx1"/>
                </a:solidFill>
                <a:latin typeface="+mn-lt"/>
                <a:ea typeface="+mn-ea"/>
                <a:cs typeface="+mn-cs"/>
              </a:defRPr>
            </a:lvl4pPr>
            <a:lvl5pPr marL="1371600" indent="-228600" algn="l" rtl="0" eaLnBrk="0" fontAlgn="base" hangingPunct="0">
              <a:spcBef>
                <a:spcPts val="375"/>
              </a:spcBef>
              <a:spcAft>
                <a:spcPct val="0"/>
              </a:spcAft>
              <a:buClr>
                <a:srgbClr val="0BD0D9"/>
              </a:buClr>
              <a:buChar char="o"/>
              <a:defRPr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marL="0" indent="0" algn="ctr" eaLnBrk="1" hangingPunct="1">
              <a:buNone/>
            </a:pPr>
            <a:r>
              <a:rPr lang="en-US" sz="1000" dirty="0" smtClean="0">
                <a:latin typeface="Arial" pitchFamily="34" charset="0"/>
                <a:cs typeface="Arial" pitchFamily="34" charset="0"/>
              </a:rPr>
              <a:t>Lattice</a:t>
            </a:r>
            <a:endParaRPr lang="ru-RU" sz="1000" dirty="0" smtClean="0">
              <a:latin typeface="Arial" pitchFamily="34" charset="0"/>
              <a:cs typeface="Arial" pitchFamily="34" charset="0"/>
            </a:endParaRPr>
          </a:p>
          <a:p>
            <a:pPr algn="just" eaLnBrk="1" hangingPunct="1"/>
            <a:endParaRPr lang="en-US" sz="2400" dirty="0" smtClean="0"/>
          </a:p>
        </p:txBody>
      </p:sp>
      <p:sp>
        <p:nvSpPr>
          <p:cNvPr id="51" name="Content Placeholder 2"/>
          <p:cNvSpPr txBox="1">
            <a:spLocks/>
          </p:cNvSpPr>
          <p:nvPr/>
        </p:nvSpPr>
        <p:spPr bwMode="auto">
          <a:xfrm>
            <a:off x="3212307" y="2993396"/>
            <a:ext cx="1046162" cy="205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ts val="575"/>
              </a:spcBef>
              <a:spcAft>
                <a:spcPct val="0"/>
              </a:spcAft>
              <a:buClr>
                <a:schemeClr val="accent1"/>
              </a:buClr>
              <a:buSzPct val="85000"/>
              <a:buFont typeface="Wingdings 2" pitchFamily="18" charset="2"/>
              <a:buChar char=""/>
              <a:defRPr sz="2600" kern="1200">
                <a:solidFill>
                  <a:schemeClr val="tx1"/>
                </a:solidFill>
                <a:latin typeface="+mn-lt"/>
                <a:ea typeface="+mn-ea"/>
                <a:cs typeface="+mn-cs"/>
              </a:defRPr>
            </a:lvl1pPr>
            <a:lvl2pPr marL="547688" indent="-228600" algn="l" rtl="0" eaLnBrk="0" fontAlgn="base" hangingPunct="0">
              <a:spcBef>
                <a:spcPts val="375"/>
              </a:spcBef>
              <a:spcAft>
                <a:spcPct val="0"/>
              </a:spcAft>
              <a:buClr>
                <a:schemeClr val="accent2"/>
              </a:buClr>
              <a:buSzPct val="85000"/>
              <a:buFont typeface="Wingdings 2" pitchFamily="18" charset="2"/>
              <a:buChar char=""/>
              <a:defRPr sz="2400" kern="1200">
                <a:solidFill>
                  <a:schemeClr val="tx1"/>
                </a:solidFill>
                <a:latin typeface="+mn-lt"/>
                <a:ea typeface="+mn-ea"/>
                <a:cs typeface="+mn-cs"/>
              </a:defRPr>
            </a:lvl2pPr>
            <a:lvl3pPr marL="822325" indent="-228600" algn="l" rtl="0" eaLnBrk="0" fontAlgn="base" hangingPunct="0">
              <a:spcBef>
                <a:spcPts val="375"/>
              </a:spcBef>
              <a:spcAft>
                <a:spcPct val="0"/>
              </a:spcAft>
              <a:buClr>
                <a:srgbClr val="AABBDF"/>
              </a:buClr>
              <a:buSzPct val="85000"/>
              <a:buFont typeface="Wingdings 2" pitchFamily="18" charset="2"/>
              <a:buChar char=""/>
              <a:defRPr sz="2000" kern="1200">
                <a:solidFill>
                  <a:schemeClr val="tx1"/>
                </a:solidFill>
                <a:latin typeface="+mn-lt"/>
                <a:ea typeface="+mn-ea"/>
                <a:cs typeface="+mn-cs"/>
              </a:defRPr>
            </a:lvl3pPr>
            <a:lvl4pPr marL="1096963" indent="-228600" algn="l" rtl="0" eaLnBrk="0" fontAlgn="base" hangingPunct="0">
              <a:spcBef>
                <a:spcPts val="375"/>
              </a:spcBef>
              <a:spcAft>
                <a:spcPct val="0"/>
              </a:spcAft>
              <a:buClr>
                <a:srgbClr val="0BD0D9"/>
              </a:buClr>
              <a:buSzPct val="80000"/>
              <a:buFont typeface="Wingdings 2" pitchFamily="18" charset="2"/>
              <a:buChar char=""/>
              <a:defRPr sz="2000" kern="1200">
                <a:solidFill>
                  <a:schemeClr val="tx1"/>
                </a:solidFill>
                <a:latin typeface="+mn-lt"/>
                <a:ea typeface="+mn-ea"/>
                <a:cs typeface="+mn-cs"/>
              </a:defRPr>
            </a:lvl4pPr>
            <a:lvl5pPr marL="1371600" indent="-228600" algn="l" rtl="0" eaLnBrk="0" fontAlgn="base" hangingPunct="0">
              <a:spcBef>
                <a:spcPts val="375"/>
              </a:spcBef>
              <a:spcAft>
                <a:spcPct val="0"/>
              </a:spcAft>
              <a:buClr>
                <a:srgbClr val="0BD0D9"/>
              </a:buClr>
              <a:buChar char="o"/>
              <a:defRPr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marL="0" indent="0" algn="ctr" eaLnBrk="1" hangingPunct="1">
              <a:buNone/>
            </a:pPr>
            <a:r>
              <a:rPr lang="en-US" sz="1000" dirty="0" smtClean="0">
                <a:latin typeface="Arial" pitchFamily="34" charset="0"/>
                <a:cs typeface="Arial" pitchFamily="34" charset="0"/>
              </a:rPr>
              <a:t>Data cube</a:t>
            </a:r>
            <a:endParaRPr lang="ru-RU" sz="1000" dirty="0" smtClean="0">
              <a:latin typeface="Arial" pitchFamily="34" charset="0"/>
              <a:cs typeface="Arial" pitchFamily="34" charset="0"/>
            </a:endParaRPr>
          </a:p>
          <a:p>
            <a:pPr algn="just" eaLnBrk="1" hangingPunct="1"/>
            <a:endParaRPr lang="en-US" sz="2400" dirty="0" smtClean="0"/>
          </a:p>
        </p:txBody>
      </p:sp>
      <p:sp>
        <p:nvSpPr>
          <p:cNvPr id="52" name="Content Placeholder 2"/>
          <p:cNvSpPr txBox="1">
            <a:spLocks/>
          </p:cNvSpPr>
          <p:nvPr/>
        </p:nvSpPr>
        <p:spPr bwMode="auto">
          <a:xfrm>
            <a:off x="4722812" y="3429000"/>
            <a:ext cx="4052888" cy="628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ts val="575"/>
              </a:spcBef>
              <a:spcAft>
                <a:spcPct val="0"/>
              </a:spcAft>
              <a:buClr>
                <a:schemeClr val="accent1"/>
              </a:buClr>
              <a:buSzPct val="85000"/>
              <a:buFont typeface="Wingdings 2" pitchFamily="18" charset="2"/>
              <a:buChar char=""/>
              <a:defRPr sz="2600" kern="1200">
                <a:solidFill>
                  <a:schemeClr val="tx1"/>
                </a:solidFill>
                <a:latin typeface="+mn-lt"/>
                <a:ea typeface="+mn-ea"/>
                <a:cs typeface="+mn-cs"/>
              </a:defRPr>
            </a:lvl1pPr>
            <a:lvl2pPr marL="547688" indent="-228600" algn="l" rtl="0" eaLnBrk="0" fontAlgn="base" hangingPunct="0">
              <a:spcBef>
                <a:spcPts val="375"/>
              </a:spcBef>
              <a:spcAft>
                <a:spcPct val="0"/>
              </a:spcAft>
              <a:buClr>
                <a:schemeClr val="accent2"/>
              </a:buClr>
              <a:buSzPct val="85000"/>
              <a:buFont typeface="Wingdings 2" pitchFamily="18" charset="2"/>
              <a:buChar char=""/>
              <a:defRPr sz="2400" kern="1200">
                <a:solidFill>
                  <a:schemeClr val="tx1"/>
                </a:solidFill>
                <a:latin typeface="+mn-lt"/>
                <a:ea typeface="+mn-ea"/>
                <a:cs typeface="+mn-cs"/>
              </a:defRPr>
            </a:lvl2pPr>
            <a:lvl3pPr marL="822325" indent="-228600" algn="l" rtl="0" eaLnBrk="0" fontAlgn="base" hangingPunct="0">
              <a:spcBef>
                <a:spcPts val="375"/>
              </a:spcBef>
              <a:spcAft>
                <a:spcPct val="0"/>
              </a:spcAft>
              <a:buClr>
                <a:srgbClr val="AABBDF"/>
              </a:buClr>
              <a:buSzPct val="85000"/>
              <a:buFont typeface="Wingdings 2" pitchFamily="18" charset="2"/>
              <a:buChar char=""/>
              <a:defRPr sz="2000" kern="1200">
                <a:solidFill>
                  <a:schemeClr val="tx1"/>
                </a:solidFill>
                <a:latin typeface="+mn-lt"/>
                <a:ea typeface="+mn-ea"/>
                <a:cs typeface="+mn-cs"/>
              </a:defRPr>
            </a:lvl3pPr>
            <a:lvl4pPr marL="1096963" indent="-228600" algn="l" rtl="0" eaLnBrk="0" fontAlgn="base" hangingPunct="0">
              <a:spcBef>
                <a:spcPts val="375"/>
              </a:spcBef>
              <a:spcAft>
                <a:spcPct val="0"/>
              </a:spcAft>
              <a:buClr>
                <a:srgbClr val="0BD0D9"/>
              </a:buClr>
              <a:buSzPct val="80000"/>
              <a:buFont typeface="Wingdings 2" pitchFamily="18" charset="2"/>
              <a:buChar char=""/>
              <a:defRPr sz="2000" kern="1200">
                <a:solidFill>
                  <a:schemeClr val="tx1"/>
                </a:solidFill>
                <a:latin typeface="+mn-lt"/>
                <a:ea typeface="+mn-ea"/>
                <a:cs typeface="+mn-cs"/>
              </a:defRPr>
            </a:lvl4pPr>
            <a:lvl5pPr marL="1371600" indent="-228600" algn="l" rtl="0" eaLnBrk="0" fontAlgn="base" hangingPunct="0">
              <a:spcBef>
                <a:spcPts val="375"/>
              </a:spcBef>
              <a:spcAft>
                <a:spcPct val="0"/>
              </a:spcAft>
              <a:buClr>
                <a:srgbClr val="0BD0D9"/>
              </a:buClr>
              <a:buChar char="o"/>
              <a:defRPr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r>
              <a:rPr lang="en-US" sz="1800" dirty="0" smtClean="0">
                <a:latin typeface="Arial" pitchFamily="34" charset="0"/>
                <a:cs typeface="Arial" pitchFamily="34" charset="0"/>
              </a:rPr>
              <a:t>Particular model of Markov random field (MRF)</a:t>
            </a:r>
            <a:endParaRPr lang="en-US" sz="1800" dirty="0"/>
          </a:p>
        </p:txBody>
      </p:sp>
      <p:sp>
        <p:nvSpPr>
          <p:cNvPr id="2" name="Rectangle 1"/>
          <p:cNvSpPr/>
          <p:nvPr/>
        </p:nvSpPr>
        <p:spPr>
          <a:xfrm>
            <a:off x="4810478" y="4032252"/>
            <a:ext cx="3876322" cy="1169551"/>
          </a:xfrm>
          <a:prstGeom prst="rect">
            <a:avLst/>
          </a:prstGeom>
        </p:spPr>
        <p:txBody>
          <a:bodyPr wrap="square">
            <a:spAutoFit/>
          </a:bodyPr>
          <a:lstStyle/>
          <a:p>
            <a:pPr marL="171450" indent="-171450" algn="just" eaLnBrk="1" fontAlgn="auto" hangingPunct="1">
              <a:spcBef>
                <a:spcPts val="580"/>
              </a:spcBef>
              <a:spcAft>
                <a:spcPts val="0"/>
              </a:spcAft>
              <a:buFontTx/>
              <a:buChar char="-"/>
              <a:defRPr/>
            </a:pPr>
            <a:r>
              <a:rPr lang="en-US" sz="1200" dirty="0" smtClean="0">
                <a:latin typeface="Arial" pitchFamily="34" charset="0"/>
                <a:cs typeface="Arial" pitchFamily="34" charset="0"/>
              </a:rPr>
              <a:t>One-sided MRF is homogeneous, ergodic and reversible</a:t>
            </a:r>
            <a:r>
              <a:rPr lang="ru-RU" sz="1200" dirty="0" smtClean="0">
                <a:latin typeface="Arial" pitchFamily="34" charset="0"/>
                <a:cs typeface="Arial" pitchFamily="34" charset="0"/>
              </a:rPr>
              <a:t>.</a:t>
            </a:r>
          </a:p>
          <a:p>
            <a:pPr marL="171450" indent="-171450" algn="just" fontAlgn="auto">
              <a:spcBef>
                <a:spcPts val="580"/>
              </a:spcBef>
              <a:spcAft>
                <a:spcPts val="0"/>
              </a:spcAft>
              <a:buFontTx/>
              <a:buChar char="-"/>
              <a:defRPr/>
            </a:pPr>
            <a:r>
              <a:rPr lang="en-US" sz="1200" dirty="0" smtClean="0">
                <a:latin typeface="Arial" pitchFamily="34" charset="0"/>
                <a:cs typeface="Arial" pitchFamily="34" charset="0"/>
              </a:rPr>
              <a:t>MRF is specified by an symmetric and twice stochastic matrix</a:t>
            </a:r>
            <a:r>
              <a:rPr lang="ru-RU" sz="1200" dirty="0" smtClean="0">
                <a:latin typeface="Arial" pitchFamily="34" charset="0"/>
                <a:cs typeface="Arial" pitchFamily="34" charset="0"/>
              </a:rPr>
              <a:t>:</a:t>
            </a:r>
            <a:endParaRPr lang="ru-RU" sz="1200" dirty="0">
              <a:latin typeface="Arial" pitchFamily="34" charset="0"/>
              <a:cs typeface="Arial" pitchFamily="34" charset="0"/>
            </a:endParaRPr>
          </a:p>
          <a:p>
            <a:pPr marL="171450" indent="-171450" algn="just" eaLnBrk="1" fontAlgn="auto" hangingPunct="1">
              <a:spcBef>
                <a:spcPts val="580"/>
              </a:spcBef>
              <a:spcAft>
                <a:spcPts val="0"/>
              </a:spcAft>
              <a:buFontTx/>
              <a:buChar char="-"/>
              <a:defRPr/>
            </a:pPr>
            <a:endParaRPr lang="ru-RU" sz="1200" dirty="0">
              <a:latin typeface="Arial" pitchFamily="34" charset="0"/>
              <a:cs typeface="Arial" pitchFamily="34" charset="0"/>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4095810453"/>
              </p:ext>
            </p:extLst>
          </p:nvPr>
        </p:nvGraphicFramePr>
        <p:xfrm>
          <a:off x="5181600" y="5029200"/>
          <a:ext cx="2362200" cy="1447800"/>
        </p:xfrm>
        <a:graphic>
          <a:graphicData uri="http://schemas.openxmlformats.org/presentationml/2006/ole">
            <mc:AlternateContent xmlns:mc="http://schemas.openxmlformats.org/markup-compatibility/2006">
              <mc:Choice xmlns:v="urn:schemas-microsoft-com:vml" Requires="v">
                <p:oleObj spid="_x0000_s210686" name="Equation" r:id="rId10" imgW="2743200" imgH="1473200" progId="Equation.DSMT4">
                  <p:embed/>
                </p:oleObj>
              </mc:Choice>
              <mc:Fallback>
                <p:oleObj name="Equation" r:id="rId10" imgW="2743200" imgH="1473200" progId="Equation.DSMT4">
                  <p:embed/>
                  <p:pic>
                    <p:nvPicPr>
                      <p:cNvPr id="0" name="Object 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181600" y="5029200"/>
                        <a:ext cx="2362200" cy="1447800"/>
                      </a:xfrm>
                      <a:prstGeom prst="rect">
                        <a:avLst/>
                      </a:prstGeom>
                      <a:noFill/>
                      <a:ln>
                        <a:noFill/>
                      </a:ln>
                    </p:spPr>
                  </p:pic>
                </p:oleObj>
              </mc:Fallback>
            </mc:AlternateContent>
          </a:graphicData>
        </a:graphic>
      </p:graphicFrame>
      <p:sp>
        <p:nvSpPr>
          <p:cNvPr id="53" name="Content Placeholder 2"/>
          <p:cNvSpPr txBox="1">
            <a:spLocks/>
          </p:cNvSpPr>
          <p:nvPr/>
        </p:nvSpPr>
        <p:spPr bwMode="auto">
          <a:xfrm>
            <a:off x="7620000" y="5105401"/>
            <a:ext cx="10668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indent="0" algn="just" eaLnBrk="1" hangingPunct="1">
              <a:spcBef>
                <a:spcPts val="575"/>
              </a:spcBef>
              <a:buClr>
                <a:schemeClr val="accent1"/>
              </a:buClr>
              <a:buSzPct val="85000"/>
            </a:pPr>
            <a:r>
              <a:rPr lang="en-US" sz="1200" dirty="0" smtClean="0"/>
              <a:t>      was previously specified heuristically</a:t>
            </a:r>
            <a:r>
              <a:rPr lang="ru-RU" sz="1200" dirty="0" smtClean="0"/>
              <a:t>, </a:t>
            </a:r>
            <a:r>
              <a:rPr lang="en-US" sz="1200" dirty="0" smtClean="0"/>
              <a:t>for instance</a:t>
            </a:r>
            <a:r>
              <a:rPr lang="ru-RU" sz="1200" dirty="0" smtClean="0"/>
              <a:t>,                   </a:t>
            </a:r>
          </a:p>
          <a:p>
            <a:pPr algn="just" eaLnBrk="1" hangingPunct="1">
              <a:spcBef>
                <a:spcPts val="575"/>
              </a:spcBef>
              <a:buClr>
                <a:schemeClr val="accent1"/>
              </a:buClr>
              <a:buSzPct val="85000"/>
              <a:buFont typeface="Wingdings 2" pitchFamily="18" charset="2"/>
              <a:buChar char=""/>
            </a:pPr>
            <a:endParaRPr lang="ru-RU" sz="1200" dirty="0"/>
          </a:p>
        </p:txBody>
      </p:sp>
      <p:graphicFrame>
        <p:nvGraphicFramePr>
          <p:cNvPr id="5" name="Object 4"/>
          <p:cNvGraphicFramePr>
            <a:graphicFrameLocks noChangeAspect="1"/>
          </p:cNvGraphicFramePr>
          <p:nvPr>
            <p:extLst>
              <p:ext uri="{D42A27DB-BD31-4B8C-83A1-F6EECF244321}">
                <p14:modId xmlns:p14="http://schemas.microsoft.com/office/powerpoint/2010/main" val="4046525216"/>
              </p:ext>
            </p:extLst>
          </p:nvPr>
        </p:nvGraphicFramePr>
        <p:xfrm>
          <a:off x="7710692" y="5161370"/>
          <a:ext cx="172616" cy="234950"/>
        </p:xfrm>
        <a:graphic>
          <a:graphicData uri="http://schemas.openxmlformats.org/presentationml/2006/ole">
            <mc:AlternateContent xmlns:mc="http://schemas.openxmlformats.org/markup-compatibility/2006">
              <mc:Choice xmlns:v="urn:schemas-microsoft-com:vml" Requires="v">
                <p:oleObj spid="_x0000_s210687" name="Equation" r:id="rId12" imgW="139639" imgH="190417" progId="Equation.DSMT4">
                  <p:embed/>
                </p:oleObj>
              </mc:Choice>
              <mc:Fallback>
                <p:oleObj name="Equation" r:id="rId12" imgW="139639" imgH="190417" progId="Equation.DSMT4">
                  <p:embed/>
                  <p:pic>
                    <p:nvPicPr>
                      <p:cNvPr id="0" name="Object 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710692" y="5161370"/>
                        <a:ext cx="172616" cy="234950"/>
                      </a:xfrm>
                      <a:prstGeom prst="rect">
                        <a:avLst/>
                      </a:prstGeom>
                      <a:noFill/>
                      <a:ln>
                        <a:noFill/>
                      </a:ln>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4252415160"/>
              </p:ext>
            </p:extLst>
          </p:nvPr>
        </p:nvGraphicFramePr>
        <p:xfrm>
          <a:off x="7772400" y="6042026"/>
          <a:ext cx="685800" cy="251178"/>
        </p:xfrm>
        <a:graphic>
          <a:graphicData uri="http://schemas.openxmlformats.org/presentationml/2006/ole">
            <mc:AlternateContent xmlns:mc="http://schemas.openxmlformats.org/markup-compatibility/2006">
              <mc:Choice xmlns:v="urn:schemas-microsoft-com:vml" Requires="v">
                <p:oleObj spid="_x0000_s210688" name="Equation" r:id="rId14" imgW="622080" imgH="228600" progId="Equation.DSMT4">
                  <p:embed/>
                </p:oleObj>
              </mc:Choice>
              <mc:Fallback>
                <p:oleObj name="Equation" r:id="rId14" imgW="622080" imgH="228600" progId="Equation.DSMT4">
                  <p:embed/>
                  <p:pic>
                    <p:nvPicPr>
                      <p:cNvPr id="0" name="Object 4"/>
                      <p:cNvPicPr>
                        <a:picLocks noChangeAspect="1" noChangeArrowheads="1"/>
                      </p:cNvPicPr>
                      <p:nvPr/>
                    </p:nvPicPr>
                    <p:blipFill>
                      <a:blip r:embed="rId15"/>
                      <a:srcRect/>
                      <a:stretch>
                        <a:fillRect/>
                      </a:stretch>
                    </p:blipFill>
                    <p:spPr bwMode="auto">
                      <a:xfrm>
                        <a:off x="7772400" y="6042026"/>
                        <a:ext cx="685800" cy="251178"/>
                      </a:xfrm>
                      <a:prstGeom prst="rect">
                        <a:avLst/>
                      </a:prstGeom>
                      <a:noFill/>
                      <a:ln>
                        <a:noFill/>
                      </a:ln>
                      <a:extLst/>
                    </p:spPr>
                  </p:pic>
                </p:oleObj>
              </mc:Fallback>
            </mc:AlternateContent>
          </a:graphicData>
        </a:graphic>
      </p:graphicFrame>
      <p:sp>
        <p:nvSpPr>
          <p:cNvPr id="7" name="Rectangle 6"/>
          <p:cNvSpPr/>
          <p:nvPr/>
        </p:nvSpPr>
        <p:spPr>
          <a:xfrm>
            <a:off x="304800" y="1295400"/>
            <a:ext cx="4343400" cy="215501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4648200" y="1295400"/>
            <a:ext cx="4267200" cy="215501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304800" y="3450410"/>
            <a:ext cx="4343400" cy="325519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p:cNvSpPr/>
          <p:nvPr/>
        </p:nvSpPr>
        <p:spPr>
          <a:xfrm>
            <a:off x="4648200" y="3450410"/>
            <a:ext cx="4267200" cy="325519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2"/>
          </p:nvPr>
        </p:nvSpPr>
        <p:spPr>
          <a:xfrm>
            <a:off x="152400" y="6172200"/>
            <a:ext cx="457200" cy="457200"/>
          </a:xfrm>
        </p:spPr>
        <p:txBody>
          <a:bodyPr/>
          <a:lstStyle/>
          <a:p>
            <a:pPr>
              <a:defRPr/>
            </a:pPr>
            <a:fld id="{1A624466-C69C-45B1-A52C-D05FED5DAC2D}" type="slidenum">
              <a:rPr lang="en-US"/>
              <a:pPr>
                <a:defRPr/>
              </a:pPr>
              <a:t>13</a:t>
            </a:fld>
            <a:endParaRPr lang="en-US" dirty="0"/>
          </a:p>
        </p:txBody>
      </p:sp>
    </p:spTree>
    <p:extLst>
      <p:ext uri="{BB962C8B-B14F-4D97-AF65-F5344CB8AC3E}">
        <p14:creationId xmlns:p14="http://schemas.microsoft.com/office/powerpoint/2010/main" val="27646604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b="1" dirty="0" smtClean="0"/>
              <a:t>Combination of acyclic adjacency graphs</a:t>
            </a:r>
            <a:endParaRPr lang="en-US" b="1" dirty="0"/>
          </a:p>
        </p:txBody>
      </p:sp>
      <p:sp>
        <p:nvSpPr>
          <p:cNvPr id="3" name="Slide Number Placeholder 2"/>
          <p:cNvSpPr>
            <a:spLocks noGrp="1"/>
          </p:cNvSpPr>
          <p:nvPr>
            <p:ph type="sldNum" sz="quarter" idx="12"/>
          </p:nvPr>
        </p:nvSpPr>
        <p:spPr/>
        <p:txBody>
          <a:bodyPr/>
          <a:lstStyle/>
          <a:p>
            <a:pPr>
              <a:defRPr/>
            </a:pPr>
            <a:fld id="{2D9B8E03-9FB2-42F3-8CE1-00D22CC3CF04}" type="slidenum">
              <a:rPr lang="en-US"/>
              <a:pPr>
                <a:defRPr/>
              </a:pPr>
              <a:t>14</a:t>
            </a:fld>
            <a:endParaRPr lang="en-US" dirty="0"/>
          </a:p>
        </p:txBody>
      </p:sp>
      <p:pic>
        <p:nvPicPr>
          <p:cNvPr id="37" name="Picture 3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48159" y="1901178"/>
            <a:ext cx="1145858" cy="1145858"/>
          </a:xfrm>
          <a:prstGeom prst="rect">
            <a:avLst/>
          </a:prstGeom>
        </p:spPr>
      </p:pic>
      <p:pic>
        <p:nvPicPr>
          <p:cNvPr id="38" name="Picture 3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00200" y="1901179"/>
            <a:ext cx="1146017" cy="1146017"/>
          </a:xfrm>
          <a:prstGeom prst="rect">
            <a:avLst/>
          </a:prstGeom>
        </p:spPr>
      </p:pic>
      <p:pic>
        <p:nvPicPr>
          <p:cNvPr id="14" name="Picture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0727" y="1901482"/>
            <a:ext cx="1145714" cy="1145714"/>
          </a:xfrm>
          <a:prstGeom prst="rect">
            <a:avLst/>
          </a:prstGeom>
        </p:spPr>
      </p:pic>
      <p:sp>
        <p:nvSpPr>
          <p:cNvPr id="40" name="Content Placeholder 3"/>
          <p:cNvSpPr txBox="1">
            <a:spLocks/>
          </p:cNvSpPr>
          <p:nvPr/>
        </p:nvSpPr>
        <p:spPr bwMode="auto">
          <a:xfrm>
            <a:off x="1600200" y="1371600"/>
            <a:ext cx="2692691" cy="5295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ts val="575"/>
              </a:spcBef>
              <a:spcAft>
                <a:spcPct val="0"/>
              </a:spcAft>
              <a:buClr>
                <a:schemeClr val="accent1"/>
              </a:buClr>
              <a:buSzPct val="85000"/>
              <a:buFont typeface="Wingdings 2" pitchFamily="18" charset="2"/>
              <a:buChar char=""/>
              <a:defRPr sz="2600" kern="1200">
                <a:solidFill>
                  <a:schemeClr val="tx1"/>
                </a:solidFill>
                <a:latin typeface="+mn-lt"/>
                <a:ea typeface="+mn-ea"/>
                <a:cs typeface="+mn-cs"/>
              </a:defRPr>
            </a:lvl1pPr>
            <a:lvl2pPr marL="547688" indent="-228600" algn="l" rtl="0" eaLnBrk="0" fontAlgn="base" hangingPunct="0">
              <a:spcBef>
                <a:spcPts val="375"/>
              </a:spcBef>
              <a:spcAft>
                <a:spcPct val="0"/>
              </a:spcAft>
              <a:buClr>
                <a:schemeClr val="accent2"/>
              </a:buClr>
              <a:buSzPct val="85000"/>
              <a:buFont typeface="Wingdings 2" pitchFamily="18" charset="2"/>
              <a:buChar char=""/>
              <a:defRPr sz="2400" kern="1200">
                <a:solidFill>
                  <a:schemeClr val="tx1"/>
                </a:solidFill>
                <a:latin typeface="+mn-lt"/>
                <a:ea typeface="+mn-ea"/>
                <a:cs typeface="+mn-cs"/>
              </a:defRPr>
            </a:lvl2pPr>
            <a:lvl3pPr marL="822325" indent="-228600" algn="l" rtl="0" eaLnBrk="0" fontAlgn="base" hangingPunct="0">
              <a:spcBef>
                <a:spcPts val="375"/>
              </a:spcBef>
              <a:spcAft>
                <a:spcPct val="0"/>
              </a:spcAft>
              <a:buClr>
                <a:srgbClr val="AABBDF"/>
              </a:buClr>
              <a:buSzPct val="85000"/>
              <a:buFont typeface="Wingdings 2" pitchFamily="18" charset="2"/>
              <a:buChar char=""/>
              <a:defRPr sz="2000" kern="1200">
                <a:solidFill>
                  <a:schemeClr val="tx1"/>
                </a:solidFill>
                <a:latin typeface="+mn-lt"/>
                <a:ea typeface="+mn-ea"/>
                <a:cs typeface="+mn-cs"/>
              </a:defRPr>
            </a:lvl3pPr>
            <a:lvl4pPr marL="1096963" indent="-228600" algn="l" rtl="0" eaLnBrk="0" fontAlgn="base" hangingPunct="0">
              <a:spcBef>
                <a:spcPts val="375"/>
              </a:spcBef>
              <a:spcAft>
                <a:spcPct val="0"/>
              </a:spcAft>
              <a:buClr>
                <a:srgbClr val="0BD0D9"/>
              </a:buClr>
              <a:buSzPct val="80000"/>
              <a:buFont typeface="Wingdings 2" pitchFamily="18" charset="2"/>
              <a:buChar char=""/>
              <a:defRPr sz="2000" kern="1200">
                <a:solidFill>
                  <a:schemeClr val="tx1"/>
                </a:solidFill>
                <a:latin typeface="+mn-lt"/>
                <a:ea typeface="+mn-ea"/>
                <a:cs typeface="+mn-cs"/>
              </a:defRPr>
            </a:lvl4pPr>
            <a:lvl5pPr marL="1371600" indent="-228600" algn="l" rtl="0" eaLnBrk="0" fontAlgn="base" hangingPunct="0">
              <a:spcBef>
                <a:spcPts val="375"/>
              </a:spcBef>
              <a:spcAft>
                <a:spcPct val="0"/>
              </a:spcAft>
              <a:buClr>
                <a:srgbClr val="0BD0D9"/>
              </a:buClr>
              <a:buChar char="o"/>
              <a:defRPr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marL="0" indent="0" eaLnBrk="1" hangingPunct="1">
              <a:lnSpc>
                <a:spcPct val="150000"/>
              </a:lnSpc>
              <a:buNone/>
            </a:pPr>
            <a:r>
              <a:rPr lang="en-US" sz="1600" dirty="0" smtClean="0">
                <a:latin typeface="Arial" charset="0"/>
                <a:cs typeface="Arial" charset="0"/>
              </a:rPr>
              <a:t>Simulated image</a:t>
            </a:r>
            <a:r>
              <a:rPr lang="ru-RU" sz="1600" dirty="0" smtClean="0">
                <a:latin typeface="Arial" charset="0"/>
                <a:cs typeface="Arial" charset="0"/>
              </a:rPr>
              <a:t>(401х401)</a:t>
            </a:r>
            <a:endParaRPr lang="en-US" sz="1600" dirty="0" smtClean="0"/>
          </a:p>
        </p:txBody>
      </p:sp>
      <p:graphicFrame>
        <p:nvGraphicFramePr>
          <p:cNvPr id="66" name="Object 2"/>
          <p:cNvGraphicFramePr>
            <a:graphicFrameLocks/>
          </p:cNvGraphicFramePr>
          <p:nvPr>
            <p:extLst>
              <p:ext uri="{D42A27DB-BD31-4B8C-83A1-F6EECF244321}">
                <p14:modId xmlns:p14="http://schemas.microsoft.com/office/powerpoint/2010/main" val="595860378"/>
              </p:ext>
            </p:extLst>
          </p:nvPr>
        </p:nvGraphicFramePr>
        <p:xfrm>
          <a:off x="850689" y="3859212"/>
          <a:ext cx="1144800" cy="1144800"/>
        </p:xfrm>
        <a:graphic>
          <a:graphicData uri="http://schemas.openxmlformats.org/presentationml/2006/ole">
            <mc:AlternateContent xmlns:mc="http://schemas.openxmlformats.org/markup-compatibility/2006">
              <mc:Choice xmlns:v="urn:schemas-microsoft-com:vml" Requires="v">
                <p:oleObj spid="_x0000_s222218" name="Visio" r:id="rId7" imgW="1623974" imgH="1725033" progId="">
                  <p:embed/>
                </p:oleObj>
              </mc:Choice>
              <mc:Fallback>
                <p:oleObj name="Visio" r:id="rId7" imgW="1623974" imgH="1725033" progId="">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50689" y="3859212"/>
                        <a:ext cx="1144800" cy="1144800"/>
                      </a:xfrm>
                      <a:prstGeom prst="rect">
                        <a:avLst/>
                      </a:prstGeom>
                      <a:solidFill>
                        <a:srgbClr val="FFFFFF"/>
                      </a:solidFill>
                      <a:ln>
                        <a:noFill/>
                      </a:ln>
                      <a:extLst/>
                    </p:spPr>
                  </p:pic>
                </p:oleObj>
              </mc:Fallback>
            </mc:AlternateContent>
          </a:graphicData>
        </a:graphic>
      </p:graphicFrame>
      <p:graphicFrame>
        <p:nvGraphicFramePr>
          <p:cNvPr id="67" name="Object 27"/>
          <p:cNvGraphicFramePr>
            <a:graphicFrameLocks noChangeAspect="1"/>
          </p:cNvGraphicFramePr>
          <p:nvPr>
            <p:extLst>
              <p:ext uri="{D42A27DB-BD31-4B8C-83A1-F6EECF244321}">
                <p14:modId xmlns:p14="http://schemas.microsoft.com/office/powerpoint/2010/main" val="2321690597"/>
              </p:ext>
            </p:extLst>
          </p:nvPr>
        </p:nvGraphicFramePr>
        <p:xfrm>
          <a:off x="1022139" y="5309277"/>
          <a:ext cx="794891" cy="314325"/>
        </p:xfrm>
        <a:graphic>
          <a:graphicData uri="http://schemas.openxmlformats.org/presentationml/2006/ole">
            <mc:AlternateContent xmlns:mc="http://schemas.openxmlformats.org/markup-compatibility/2006">
              <mc:Choice xmlns:v="urn:schemas-microsoft-com:vml" Requires="v">
                <p:oleObj spid="_x0000_s222219" name="Equation" r:id="rId9" imgW="609336" imgH="241195" progId="Equation.DSMT4">
                  <p:embed/>
                </p:oleObj>
              </mc:Choice>
              <mc:Fallback>
                <p:oleObj name="Equation" r:id="rId9" imgW="609336" imgH="241195"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22139" y="5309277"/>
                        <a:ext cx="794891" cy="314325"/>
                      </a:xfrm>
                      <a:prstGeom prst="rect">
                        <a:avLst/>
                      </a:prstGeom>
                      <a:noFill/>
                      <a:ln>
                        <a:noFill/>
                      </a:ln>
                      <a:extLst/>
                    </p:spPr>
                  </p:pic>
                </p:oleObj>
              </mc:Fallback>
            </mc:AlternateContent>
          </a:graphicData>
        </a:graphic>
      </p:graphicFrame>
      <p:graphicFrame>
        <p:nvGraphicFramePr>
          <p:cNvPr id="68" name="Object 3"/>
          <p:cNvGraphicFramePr>
            <a:graphicFrameLocks/>
          </p:cNvGraphicFramePr>
          <p:nvPr>
            <p:extLst>
              <p:ext uri="{D42A27DB-BD31-4B8C-83A1-F6EECF244321}">
                <p14:modId xmlns:p14="http://schemas.microsoft.com/office/powerpoint/2010/main" val="3124640867"/>
              </p:ext>
            </p:extLst>
          </p:nvPr>
        </p:nvGraphicFramePr>
        <p:xfrm>
          <a:off x="2449089" y="3892341"/>
          <a:ext cx="1144800" cy="1144800"/>
        </p:xfrm>
        <a:graphic>
          <a:graphicData uri="http://schemas.openxmlformats.org/presentationml/2006/ole">
            <mc:AlternateContent xmlns:mc="http://schemas.openxmlformats.org/markup-compatibility/2006">
              <mc:Choice xmlns:v="urn:schemas-microsoft-com:vml" Requires="v">
                <p:oleObj spid="_x0000_s222220" name="Visio" r:id="rId11" imgW="1623974" imgH="1732619" progId="">
                  <p:embed/>
                </p:oleObj>
              </mc:Choice>
              <mc:Fallback>
                <p:oleObj name="Visio" r:id="rId11" imgW="1623974" imgH="1732619" progId="">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449089" y="3892341"/>
                        <a:ext cx="1144800" cy="1144800"/>
                      </a:xfrm>
                      <a:prstGeom prst="rect">
                        <a:avLst/>
                      </a:prstGeom>
                      <a:solidFill>
                        <a:srgbClr val="FFFFFF"/>
                      </a:solidFill>
                      <a:ln>
                        <a:noFill/>
                      </a:ln>
                      <a:extLst/>
                    </p:spPr>
                  </p:pic>
                </p:oleObj>
              </mc:Fallback>
            </mc:AlternateContent>
          </a:graphicData>
        </a:graphic>
      </p:graphicFrame>
      <p:graphicFrame>
        <p:nvGraphicFramePr>
          <p:cNvPr id="69" name="Object 4"/>
          <p:cNvGraphicFramePr>
            <a:graphicFrameLocks/>
          </p:cNvGraphicFramePr>
          <p:nvPr>
            <p:extLst>
              <p:ext uri="{D42A27DB-BD31-4B8C-83A1-F6EECF244321}">
                <p14:modId xmlns:p14="http://schemas.microsoft.com/office/powerpoint/2010/main" val="1204226351"/>
              </p:ext>
            </p:extLst>
          </p:nvPr>
        </p:nvGraphicFramePr>
        <p:xfrm>
          <a:off x="5702088" y="3859212"/>
          <a:ext cx="1144800" cy="1144800"/>
        </p:xfrm>
        <a:graphic>
          <a:graphicData uri="http://schemas.openxmlformats.org/presentationml/2006/ole">
            <mc:AlternateContent xmlns:mc="http://schemas.openxmlformats.org/markup-compatibility/2006">
              <mc:Choice xmlns:v="urn:schemas-microsoft-com:vml" Requires="v">
                <p:oleObj spid="_x0000_s222221" name="Visio" r:id="rId13" imgW="1623974" imgH="1732619" progId="">
                  <p:embed/>
                </p:oleObj>
              </mc:Choice>
              <mc:Fallback>
                <p:oleObj name="Visio" r:id="rId13" imgW="1623974" imgH="1732619" progId="">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702088" y="3859212"/>
                        <a:ext cx="1144800" cy="1144800"/>
                      </a:xfrm>
                      <a:prstGeom prst="rect">
                        <a:avLst/>
                      </a:prstGeom>
                      <a:solidFill>
                        <a:srgbClr val="FFFFFF"/>
                      </a:solidFill>
                      <a:ln>
                        <a:noFill/>
                      </a:ln>
                      <a:extLst/>
                    </p:spPr>
                  </p:pic>
                </p:oleObj>
              </mc:Fallback>
            </mc:AlternateContent>
          </a:graphicData>
        </a:graphic>
      </p:graphicFrame>
      <p:graphicFrame>
        <p:nvGraphicFramePr>
          <p:cNvPr id="70" name="Object 5"/>
          <p:cNvGraphicFramePr>
            <a:graphicFrameLocks/>
          </p:cNvGraphicFramePr>
          <p:nvPr>
            <p:extLst>
              <p:ext uri="{D42A27DB-BD31-4B8C-83A1-F6EECF244321}">
                <p14:modId xmlns:p14="http://schemas.microsoft.com/office/powerpoint/2010/main" val="2601935526"/>
              </p:ext>
            </p:extLst>
          </p:nvPr>
        </p:nvGraphicFramePr>
        <p:xfrm>
          <a:off x="4078995" y="3859211"/>
          <a:ext cx="1144800" cy="1144800"/>
        </p:xfrm>
        <a:graphic>
          <a:graphicData uri="http://schemas.openxmlformats.org/presentationml/2006/ole">
            <mc:AlternateContent xmlns:mc="http://schemas.openxmlformats.org/markup-compatibility/2006">
              <mc:Choice xmlns:v="urn:schemas-microsoft-com:vml" Requires="v">
                <p:oleObj spid="_x0000_s222222" name="Visio" r:id="rId15" imgW="1623974" imgH="1732619" progId="">
                  <p:embed/>
                </p:oleObj>
              </mc:Choice>
              <mc:Fallback>
                <p:oleObj name="Visio" r:id="rId15" imgW="1623974" imgH="1732619" progId="">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078995" y="3859211"/>
                        <a:ext cx="1144800" cy="1144800"/>
                      </a:xfrm>
                      <a:prstGeom prst="rect">
                        <a:avLst/>
                      </a:prstGeom>
                      <a:solidFill>
                        <a:srgbClr val="FFFFFF"/>
                      </a:solidFill>
                      <a:ln>
                        <a:noFill/>
                      </a:ln>
                      <a:extLst/>
                    </p:spPr>
                  </p:pic>
                </p:oleObj>
              </mc:Fallback>
            </mc:AlternateContent>
          </a:graphicData>
        </a:graphic>
      </p:graphicFrame>
      <p:graphicFrame>
        <p:nvGraphicFramePr>
          <p:cNvPr id="71" name="Object 6"/>
          <p:cNvGraphicFramePr>
            <a:graphicFrameLocks/>
          </p:cNvGraphicFramePr>
          <p:nvPr>
            <p:extLst>
              <p:ext uri="{D42A27DB-BD31-4B8C-83A1-F6EECF244321}">
                <p14:modId xmlns:p14="http://schemas.microsoft.com/office/powerpoint/2010/main" val="2047903315"/>
              </p:ext>
            </p:extLst>
          </p:nvPr>
        </p:nvGraphicFramePr>
        <p:xfrm>
          <a:off x="7313400" y="3859212"/>
          <a:ext cx="1144800" cy="1144800"/>
        </p:xfrm>
        <a:graphic>
          <a:graphicData uri="http://schemas.openxmlformats.org/presentationml/2006/ole">
            <mc:AlternateContent xmlns:mc="http://schemas.openxmlformats.org/markup-compatibility/2006">
              <mc:Choice xmlns:v="urn:schemas-microsoft-com:vml" Requires="v">
                <p:oleObj spid="_x0000_s222223" name="Visio" r:id="rId17" imgW="1623974" imgH="1732619" progId="">
                  <p:embed/>
                </p:oleObj>
              </mc:Choice>
              <mc:Fallback>
                <p:oleObj name="Visio" r:id="rId17" imgW="1623974" imgH="1732619" progId="">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7313400" y="3859212"/>
                        <a:ext cx="1144800" cy="1144800"/>
                      </a:xfrm>
                      <a:prstGeom prst="rect">
                        <a:avLst/>
                      </a:prstGeom>
                      <a:solidFill>
                        <a:srgbClr val="FFFFFF"/>
                      </a:solidFill>
                      <a:ln>
                        <a:noFill/>
                      </a:ln>
                      <a:extLst/>
                    </p:spPr>
                  </p:pic>
                </p:oleObj>
              </mc:Fallback>
            </mc:AlternateContent>
          </a:graphicData>
        </a:graphic>
      </p:graphicFrame>
      <p:graphicFrame>
        <p:nvGraphicFramePr>
          <p:cNvPr id="72" name="Object 32"/>
          <p:cNvGraphicFramePr>
            <a:graphicFrameLocks noChangeAspect="1"/>
          </p:cNvGraphicFramePr>
          <p:nvPr>
            <p:extLst>
              <p:ext uri="{D42A27DB-BD31-4B8C-83A1-F6EECF244321}">
                <p14:modId xmlns:p14="http://schemas.microsoft.com/office/powerpoint/2010/main" val="3744287691"/>
              </p:ext>
            </p:extLst>
          </p:nvPr>
        </p:nvGraphicFramePr>
        <p:xfrm>
          <a:off x="3552180" y="3200400"/>
          <a:ext cx="2213620" cy="360000"/>
        </p:xfrm>
        <a:graphic>
          <a:graphicData uri="http://schemas.openxmlformats.org/presentationml/2006/ole">
            <mc:AlternateContent xmlns:mc="http://schemas.openxmlformats.org/markup-compatibility/2006">
              <mc:Choice xmlns:v="urn:schemas-microsoft-com:vml" Requires="v">
                <p:oleObj spid="_x0000_s222224" name="Equation" r:id="rId19" imgW="1409400" imgH="228600" progId="Equation.DSMT4">
                  <p:embed/>
                </p:oleObj>
              </mc:Choice>
              <mc:Fallback>
                <p:oleObj name="Equation" r:id="rId19" imgW="1409400" imgH="228600" progId="Equation.DSMT4">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3552180" y="3200400"/>
                        <a:ext cx="2213620"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3" name="Object 33"/>
          <p:cNvGraphicFramePr>
            <a:graphicFrameLocks noChangeAspect="1"/>
          </p:cNvGraphicFramePr>
          <p:nvPr>
            <p:extLst>
              <p:ext uri="{D42A27DB-BD31-4B8C-83A1-F6EECF244321}">
                <p14:modId xmlns:p14="http://schemas.microsoft.com/office/powerpoint/2010/main" val="2922556240"/>
              </p:ext>
            </p:extLst>
          </p:nvPr>
        </p:nvGraphicFramePr>
        <p:xfrm>
          <a:off x="2590800" y="5309277"/>
          <a:ext cx="850901" cy="329523"/>
        </p:xfrm>
        <a:graphic>
          <a:graphicData uri="http://schemas.openxmlformats.org/presentationml/2006/ole">
            <mc:AlternateContent xmlns:mc="http://schemas.openxmlformats.org/markup-compatibility/2006">
              <mc:Choice xmlns:v="urn:schemas-microsoft-com:vml" Requires="v">
                <p:oleObj spid="_x0000_s222225" name="Equation" r:id="rId21" imgW="622030" imgH="241195" progId="Equation.DSMT4">
                  <p:embed/>
                </p:oleObj>
              </mc:Choice>
              <mc:Fallback>
                <p:oleObj name="Equation" r:id="rId21" imgW="622030" imgH="241195" progId="Equation.DSMT4">
                  <p:embed/>
                  <p:pic>
                    <p:nvPicPr>
                      <p:cNvPr id="0" name=""/>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2590800" y="5309277"/>
                        <a:ext cx="850901" cy="329523"/>
                      </a:xfrm>
                      <a:prstGeom prst="rect">
                        <a:avLst/>
                      </a:prstGeom>
                      <a:noFill/>
                      <a:ln>
                        <a:noFill/>
                      </a:ln>
                      <a:extLst/>
                    </p:spPr>
                  </p:pic>
                </p:oleObj>
              </mc:Fallback>
            </mc:AlternateContent>
          </a:graphicData>
        </a:graphic>
      </p:graphicFrame>
      <p:graphicFrame>
        <p:nvGraphicFramePr>
          <p:cNvPr id="74" name="Object 34"/>
          <p:cNvGraphicFramePr>
            <a:graphicFrameLocks noChangeAspect="1"/>
          </p:cNvGraphicFramePr>
          <p:nvPr>
            <p:extLst>
              <p:ext uri="{D42A27DB-BD31-4B8C-83A1-F6EECF244321}">
                <p14:modId xmlns:p14="http://schemas.microsoft.com/office/powerpoint/2010/main" val="396728377"/>
              </p:ext>
            </p:extLst>
          </p:nvPr>
        </p:nvGraphicFramePr>
        <p:xfrm>
          <a:off x="4254289" y="5309276"/>
          <a:ext cx="794891" cy="314325"/>
        </p:xfrm>
        <a:graphic>
          <a:graphicData uri="http://schemas.openxmlformats.org/presentationml/2006/ole">
            <mc:AlternateContent xmlns:mc="http://schemas.openxmlformats.org/markup-compatibility/2006">
              <mc:Choice xmlns:v="urn:schemas-microsoft-com:vml" Requires="v">
                <p:oleObj spid="_x0000_s222226" name="Equation" r:id="rId23" imgW="609336" imgH="241195" progId="Equation.DSMT4">
                  <p:embed/>
                </p:oleObj>
              </mc:Choice>
              <mc:Fallback>
                <p:oleObj name="Equation" r:id="rId23" imgW="609336" imgH="241195" progId="Equation.DSMT4">
                  <p:embed/>
                  <p:pic>
                    <p:nvPicPr>
                      <p:cNvPr id="0" name=""/>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4254289" y="5309276"/>
                        <a:ext cx="794891" cy="314325"/>
                      </a:xfrm>
                      <a:prstGeom prst="rect">
                        <a:avLst/>
                      </a:prstGeom>
                      <a:noFill/>
                      <a:ln>
                        <a:noFill/>
                      </a:ln>
                      <a:extLst/>
                    </p:spPr>
                  </p:pic>
                </p:oleObj>
              </mc:Fallback>
            </mc:AlternateContent>
          </a:graphicData>
        </a:graphic>
      </p:graphicFrame>
      <p:graphicFrame>
        <p:nvGraphicFramePr>
          <p:cNvPr id="75" name="Object 35"/>
          <p:cNvGraphicFramePr>
            <a:graphicFrameLocks noChangeAspect="1"/>
          </p:cNvGraphicFramePr>
          <p:nvPr>
            <p:extLst>
              <p:ext uri="{D42A27DB-BD31-4B8C-83A1-F6EECF244321}">
                <p14:modId xmlns:p14="http://schemas.microsoft.com/office/powerpoint/2010/main" val="2932526793"/>
              </p:ext>
            </p:extLst>
          </p:nvPr>
        </p:nvGraphicFramePr>
        <p:xfrm>
          <a:off x="5775325" y="5309277"/>
          <a:ext cx="993775" cy="324528"/>
        </p:xfrm>
        <a:graphic>
          <a:graphicData uri="http://schemas.openxmlformats.org/presentationml/2006/ole">
            <mc:AlternateContent xmlns:mc="http://schemas.openxmlformats.org/markup-compatibility/2006">
              <mc:Choice xmlns:v="urn:schemas-microsoft-com:vml" Requires="v">
                <p:oleObj spid="_x0000_s222227" name="Equation" r:id="rId25" imgW="736600" imgH="241300" progId="Equation.DSMT4">
                  <p:embed/>
                </p:oleObj>
              </mc:Choice>
              <mc:Fallback>
                <p:oleObj name="Equation" r:id="rId25" imgW="736600" imgH="241300" progId="Equation.DSMT4">
                  <p:embed/>
                  <p:pic>
                    <p:nvPicPr>
                      <p:cNvPr id="0" name=""/>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5775325" y="5309277"/>
                        <a:ext cx="993775" cy="324528"/>
                      </a:xfrm>
                      <a:prstGeom prst="rect">
                        <a:avLst/>
                      </a:prstGeom>
                      <a:noFill/>
                      <a:ln>
                        <a:noFill/>
                      </a:ln>
                      <a:extLst/>
                    </p:spPr>
                  </p:pic>
                </p:oleObj>
              </mc:Fallback>
            </mc:AlternateContent>
          </a:graphicData>
        </a:graphic>
      </p:graphicFrame>
      <p:graphicFrame>
        <p:nvGraphicFramePr>
          <p:cNvPr id="76" name="Object 36"/>
          <p:cNvGraphicFramePr>
            <a:graphicFrameLocks noChangeAspect="1"/>
          </p:cNvGraphicFramePr>
          <p:nvPr>
            <p:extLst>
              <p:ext uri="{D42A27DB-BD31-4B8C-83A1-F6EECF244321}">
                <p14:modId xmlns:p14="http://schemas.microsoft.com/office/powerpoint/2010/main" val="3839488106"/>
              </p:ext>
            </p:extLst>
          </p:nvPr>
        </p:nvGraphicFramePr>
        <p:xfrm>
          <a:off x="7463409" y="5309277"/>
          <a:ext cx="842391" cy="314325"/>
        </p:xfrm>
        <a:graphic>
          <a:graphicData uri="http://schemas.openxmlformats.org/presentationml/2006/ole">
            <mc:AlternateContent xmlns:mc="http://schemas.openxmlformats.org/markup-compatibility/2006">
              <mc:Choice xmlns:v="urn:schemas-microsoft-com:vml" Requires="v">
                <p:oleObj spid="_x0000_s222228" name="Equation" r:id="rId27" imgW="647700" imgH="241300" progId="Equation.DSMT4">
                  <p:embed/>
                </p:oleObj>
              </mc:Choice>
              <mc:Fallback>
                <p:oleObj name="Equation" r:id="rId27" imgW="647700" imgH="241300" progId="Equation.DSMT4">
                  <p:embed/>
                  <p:pic>
                    <p:nvPicPr>
                      <p:cNvPr id="0" name=""/>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7463409" y="5309277"/>
                        <a:ext cx="842391" cy="314325"/>
                      </a:xfrm>
                      <a:prstGeom prst="rect">
                        <a:avLst/>
                      </a:prstGeom>
                      <a:noFill/>
                      <a:ln>
                        <a:noFill/>
                      </a:ln>
                      <a:extLst/>
                    </p:spPr>
                  </p:pic>
                </p:oleObj>
              </mc:Fallback>
            </mc:AlternateContent>
          </a:graphicData>
        </a:graphic>
      </p:graphicFrame>
      <p:cxnSp>
        <p:nvCxnSpPr>
          <p:cNvPr id="78" name="Straight Arrow Connector 77"/>
          <p:cNvCxnSpPr>
            <a:stCxn id="66" idx="2"/>
            <a:endCxn id="67" idx="0"/>
          </p:cNvCxnSpPr>
          <p:nvPr/>
        </p:nvCxnSpPr>
        <p:spPr>
          <a:xfrm flipH="1">
            <a:off x="1419584" y="5004012"/>
            <a:ext cx="3505" cy="30526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9" name="Straight Arrow Connector 78"/>
          <p:cNvCxnSpPr>
            <a:stCxn id="68" idx="2"/>
            <a:endCxn id="73" idx="0"/>
          </p:cNvCxnSpPr>
          <p:nvPr/>
        </p:nvCxnSpPr>
        <p:spPr>
          <a:xfrm flipH="1">
            <a:off x="3016250" y="5037141"/>
            <a:ext cx="5239" cy="27213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a:stCxn id="70" idx="2"/>
            <a:endCxn id="74" idx="0"/>
          </p:cNvCxnSpPr>
          <p:nvPr/>
        </p:nvCxnSpPr>
        <p:spPr>
          <a:xfrm>
            <a:off x="4651395" y="5004011"/>
            <a:ext cx="339" cy="30526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a:stCxn id="69" idx="2"/>
            <a:endCxn id="75" idx="0"/>
          </p:cNvCxnSpPr>
          <p:nvPr/>
        </p:nvCxnSpPr>
        <p:spPr>
          <a:xfrm flipH="1">
            <a:off x="6272212" y="5004012"/>
            <a:ext cx="2276" cy="30526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a:stCxn id="71" idx="2"/>
            <a:endCxn id="76" idx="0"/>
          </p:cNvCxnSpPr>
          <p:nvPr/>
        </p:nvCxnSpPr>
        <p:spPr>
          <a:xfrm flipH="1">
            <a:off x="7884604" y="5004012"/>
            <a:ext cx="1196" cy="30526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aphicFrame>
        <p:nvGraphicFramePr>
          <p:cNvPr id="87" name="Object 58"/>
          <p:cNvGraphicFramePr>
            <a:graphicFrameLocks noChangeAspect="1"/>
          </p:cNvGraphicFramePr>
          <p:nvPr>
            <p:extLst>
              <p:ext uri="{D42A27DB-BD31-4B8C-83A1-F6EECF244321}">
                <p14:modId xmlns:p14="http://schemas.microsoft.com/office/powerpoint/2010/main" val="3544201158"/>
              </p:ext>
            </p:extLst>
          </p:nvPr>
        </p:nvGraphicFramePr>
        <p:xfrm>
          <a:off x="3531976" y="6197064"/>
          <a:ext cx="2246313" cy="584736"/>
        </p:xfrm>
        <a:graphic>
          <a:graphicData uri="http://schemas.openxmlformats.org/presentationml/2006/ole">
            <mc:AlternateContent xmlns:mc="http://schemas.openxmlformats.org/markup-compatibility/2006">
              <mc:Choice xmlns:v="urn:schemas-microsoft-com:vml" Requires="v">
                <p:oleObj spid="_x0000_s222229" name="Equation" r:id="rId29" imgW="1663700" imgH="431800" progId="Equation.DSMT4">
                  <p:embed/>
                </p:oleObj>
              </mc:Choice>
              <mc:Fallback>
                <p:oleObj name="Equation" r:id="rId29" imgW="1663700" imgH="431800" progId="Equation.DSMT4">
                  <p:embed/>
                  <p:pic>
                    <p:nvPicPr>
                      <p:cNvPr id="0" name=""/>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3531976" y="6197064"/>
                        <a:ext cx="2246313" cy="584736"/>
                      </a:xfrm>
                      <a:prstGeom prst="rect">
                        <a:avLst/>
                      </a:prstGeom>
                      <a:noFill/>
                      <a:ln>
                        <a:noFill/>
                      </a:ln>
                      <a:extLst/>
                    </p:spPr>
                  </p:pic>
                </p:oleObj>
              </mc:Fallback>
            </mc:AlternateContent>
          </a:graphicData>
        </a:graphic>
      </p:graphicFrame>
      <p:cxnSp>
        <p:nvCxnSpPr>
          <p:cNvPr id="88" name="Straight Arrow Connector 87"/>
          <p:cNvCxnSpPr>
            <a:stCxn id="67" idx="2"/>
          </p:cNvCxnSpPr>
          <p:nvPr/>
        </p:nvCxnSpPr>
        <p:spPr>
          <a:xfrm>
            <a:off x="1419584" y="5623602"/>
            <a:ext cx="3139505" cy="57346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9" name="Straight Arrow Connector 88"/>
          <p:cNvCxnSpPr>
            <a:stCxn id="73" idx="2"/>
            <a:endCxn id="87" idx="0"/>
          </p:cNvCxnSpPr>
          <p:nvPr/>
        </p:nvCxnSpPr>
        <p:spPr>
          <a:xfrm>
            <a:off x="3016250" y="5638800"/>
            <a:ext cx="1638882" cy="55826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0" name="Straight Arrow Connector 89"/>
          <p:cNvCxnSpPr>
            <a:stCxn id="74" idx="2"/>
            <a:endCxn id="87" idx="0"/>
          </p:cNvCxnSpPr>
          <p:nvPr/>
        </p:nvCxnSpPr>
        <p:spPr>
          <a:xfrm>
            <a:off x="4651734" y="5623601"/>
            <a:ext cx="3398" cy="57346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1" name="Straight Arrow Connector 90"/>
          <p:cNvCxnSpPr>
            <a:stCxn id="75" idx="2"/>
            <a:endCxn id="87" idx="0"/>
          </p:cNvCxnSpPr>
          <p:nvPr/>
        </p:nvCxnSpPr>
        <p:spPr>
          <a:xfrm flipH="1">
            <a:off x="4655132" y="5633805"/>
            <a:ext cx="1617080" cy="56325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2" name="Straight Arrow Connector 91"/>
          <p:cNvCxnSpPr>
            <a:stCxn id="76" idx="2"/>
            <a:endCxn id="87" idx="0"/>
          </p:cNvCxnSpPr>
          <p:nvPr/>
        </p:nvCxnSpPr>
        <p:spPr>
          <a:xfrm flipH="1">
            <a:off x="4655132" y="5623602"/>
            <a:ext cx="3229472" cy="57346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aphicFrame>
        <p:nvGraphicFramePr>
          <p:cNvPr id="93" name="Object 69"/>
          <p:cNvGraphicFramePr>
            <a:graphicFrameLocks noChangeAspect="1"/>
          </p:cNvGraphicFramePr>
          <p:nvPr>
            <p:extLst>
              <p:ext uri="{D42A27DB-BD31-4B8C-83A1-F6EECF244321}">
                <p14:modId xmlns:p14="http://schemas.microsoft.com/office/powerpoint/2010/main" val="1063945037"/>
              </p:ext>
            </p:extLst>
          </p:nvPr>
        </p:nvGraphicFramePr>
        <p:xfrm>
          <a:off x="1752600" y="5638800"/>
          <a:ext cx="239712" cy="307975"/>
        </p:xfrm>
        <a:graphic>
          <a:graphicData uri="http://schemas.openxmlformats.org/presentationml/2006/ole">
            <mc:AlternateContent xmlns:mc="http://schemas.openxmlformats.org/markup-compatibility/2006">
              <mc:Choice xmlns:v="urn:schemas-microsoft-com:vml" Requires="v">
                <p:oleObj spid="_x0000_s222230" name="Equation" r:id="rId31" imgW="177646" imgH="228402" progId="Equation.DSMT4">
                  <p:embed/>
                </p:oleObj>
              </mc:Choice>
              <mc:Fallback>
                <p:oleObj name="Equation" r:id="rId31" imgW="177646" imgH="228402" progId="Equation.DSMT4">
                  <p:embed/>
                  <p:pic>
                    <p:nvPicPr>
                      <p:cNvPr id="0" name=""/>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1752600" y="5638800"/>
                        <a:ext cx="2397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4" name="Object 70"/>
          <p:cNvGraphicFramePr>
            <a:graphicFrameLocks noChangeAspect="1"/>
          </p:cNvGraphicFramePr>
          <p:nvPr>
            <p:extLst>
              <p:ext uri="{D42A27DB-BD31-4B8C-83A1-F6EECF244321}">
                <p14:modId xmlns:p14="http://schemas.microsoft.com/office/powerpoint/2010/main" val="3452770972"/>
              </p:ext>
            </p:extLst>
          </p:nvPr>
        </p:nvGraphicFramePr>
        <p:xfrm>
          <a:off x="3048000" y="5638800"/>
          <a:ext cx="257175" cy="307975"/>
        </p:xfrm>
        <a:graphic>
          <a:graphicData uri="http://schemas.openxmlformats.org/presentationml/2006/ole">
            <mc:AlternateContent xmlns:mc="http://schemas.openxmlformats.org/markup-compatibility/2006">
              <mc:Choice xmlns:v="urn:schemas-microsoft-com:vml" Requires="v">
                <p:oleObj spid="_x0000_s222231" name="Equation" r:id="rId33" imgW="190500" imgH="228600" progId="Equation.DSMT4">
                  <p:embed/>
                </p:oleObj>
              </mc:Choice>
              <mc:Fallback>
                <p:oleObj name="Equation" r:id="rId33" imgW="190500" imgH="228600" progId="Equation.DSMT4">
                  <p:embed/>
                  <p:pic>
                    <p:nvPicPr>
                      <p:cNvPr id="0" name=""/>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3048000" y="5638800"/>
                        <a:ext cx="2571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5" name="Object 71"/>
          <p:cNvGraphicFramePr>
            <a:graphicFrameLocks noChangeAspect="1"/>
          </p:cNvGraphicFramePr>
          <p:nvPr>
            <p:extLst>
              <p:ext uri="{D42A27DB-BD31-4B8C-83A1-F6EECF244321}">
                <p14:modId xmlns:p14="http://schemas.microsoft.com/office/powerpoint/2010/main" val="4054226988"/>
              </p:ext>
            </p:extLst>
          </p:nvPr>
        </p:nvGraphicFramePr>
        <p:xfrm>
          <a:off x="4391025" y="5638800"/>
          <a:ext cx="257175" cy="307975"/>
        </p:xfrm>
        <a:graphic>
          <a:graphicData uri="http://schemas.openxmlformats.org/presentationml/2006/ole">
            <mc:AlternateContent xmlns:mc="http://schemas.openxmlformats.org/markup-compatibility/2006">
              <mc:Choice xmlns:v="urn:schemas-microsoft-com:vml" Requires="v">
                <p:oleObj spid="_x0000_s222232" name="Equation" r:id="rId35" imgW="190500" imgH="228600" progId="Equation.DSMT4">
                  <p:embed/>
                </p:oleObj>
              </mc:Choice>
              <mc:Fallback>
                <p:oleObj name="Equation" r:id="rId35" imgW="190500" imgH="228600" progId="Equation.DSMT4">
                  <p:embed/>
                  <p:pic>
                    <p:nvPicPr>
                      <p:cNvPr id="0" name=""/>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4391025" y="5638800"/>
                        <a:ext cx="2571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6" name="Object 72"/>
          <p:cNvGraphicFramePr>
            <a:graphicFrameLocks noChangeAspect="1"/>
          </p:cNvGraphicFramePr>
          <p:nvPr>
            <p:extLst>
              <p:ext uri="{D42A27DB-BD31-4B8C-83A1-F6EECF244321}">
                <p14:modId xmlns:p14="http://schemas.microsoft.com/office/powerpoint/2010/main" val="178635426"/>
              </p:ext>
            </p:extLst>
          </p:nvPr>
        </p:nvGraphicFramePr>
        <p:xfrm>
          <a:off x="5911850" y="5638800"/>
          <a:ext cx="412750" cy="307975"/>
        </p:xfrm>
        <a:graphic>
          <a:graphicData uri="http://schemas.openxmlformats.org/presentationml/2006/ole">
            <mc:AlternateContent xmlns:mc="http://schemas.openxmlformats.org/markup-compatibility/2006">
              <mc:Choice xmlns:v="urn:schemas-microsoft-com:vml" Requires="v">
                <p:oleObj spid="_x0000_s222233" name="Equation" r:id="rId37" imgW="304668" imgH="228501" progId="Equation.DSMT4">
                  <p:embed/>
                </p:oleObj>
              </mc:Choice>
              <mc:Fallback>
                <p:oleObj name="Equation" r:id="rId37" imgW="304668" imgH="228501" progId="Equation.DSMT4">
                  <p:embed/>
                  <p:pic>
                    <p:nvPicPr>
                      <p:cNvPr id="0" name=""/>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5911850" y="5638800"/>
                        <a:ext cx="4127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7" name="Object 73"/>
          <p:cNvGraphicFramePr>
            <a:graphicFrameLocks noChangeAspect="1"/>
          </p:cNvGraphicFramePr>
          <p:nvPr>
            <p:extLst>
              <p:ext uri="{D42A27DB-BD31-4B8C-83A1-F6EECF244321}">
                <p14:modId xmlns:p14="http://schemas.microsoft.com/office/powerpoint/2010/main" val="2644872215"/>
              </p:ext>
            </p:extLst>
          </p:nvPr>
        </p:nvGraphicFramePr>
        <p:xfrm>
          <a:off x="7480300" y="5638800"/>
          <a:ext cx="292100" cy="307975"/>
        </p:xfrm>
        <a:graphic>
          <a:graphicData uri="http://schemas.openxmlformats.org/presentationml/2006/ole">
            <mc:AlternateContent xmlns:mc="http://schemas.openxmlformats.org/markup-compatibility/2006">
              <mc:Choice xmlns:v="urn:schemas-microsoft-com:vml" Requires="v">
                <p:oleObj spid="_x0000_s222234" name="Equation" r:id="rId39" imgW="215806" imgH="228501" progId="Equation.DSMT4">
                  <p:embed/>
                </p:oleObj>
              </mc:Choice>
              <mc:Fallback>
                <p:oleObj name="Equation" r:id="rId39" imgW="215806" imgH="228501" progId="Equation.DSMT4">
                  <p:embed/>
                  <p:pic>
                    <p:nvPicPr>
                      <p:cNvPr id="0" name=""/>
                      <p:cNvPicPr>
                        <a:picLocks noChangeAspect="1" noChangeArrowheads="1"/>
                      </p:cNvPicPr>
                      <p:nvPr/>
                    </p:nvPicPr>
                    <p:blipFill>
                      <a:blip r:embed="rId40">
                        <a:extLst>
                          <a:ext uri="{28A0092B-C50C-407E-A947-70E740481C1C}">
                            <a14:useLocalDpi xmlns:a14="http://schemas.microsoft.com/office/drawing/2010/main" val="0"/>
                          </a:ext>
                        </a:extLst>
                      </a:blip>
                      <a:srcRect/>
                      <a:stretch>
                        <a:fillRect/>
                      </a:stretch>
                    </p:blipFill>
                    <p:spPr bwMode="auto">
                      <a:xfrm>
                        <a:off x="7480300" y="5638800"/>
                        <a:ext cx="2921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8" name="Rectangle 80"/>
          <p:cNvSpPr>
            <a:spLocks noChangeArrowheads="1"/>
          </p:cNvSpPr>
          <p:nvPr/>
        </p:nvSpPr>
        <p:spPr bwMode="auto">
          <a:xfrm>
            <a:off x="6268984" y="3152001"/>
            <a:ext cx="2494016" cy="276999"/>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p>
            <a:pPr algn="just"/>
            <a:r>
              <a:rPr lang="en-US" sz="1200" dirty="0" smtClean="0"/>
              <a:t>Independent recognition </a:t>
            </a:r>
            <a:r>
              <a:rPr lang="ru-RU" sz="1200" dirty="0" smtClean="0"/>
              <a:t>(49,04%)</a:t>
            </a:r>
            <a:endParaRPr lang="en-US" sz="1200" dirty="0"/>
          </a:p>
        </p:txBody>
      </p:sp>
      <p:sp>
        <p:nvSpPr>
          <p:cNvPr id="99" name="Rectangle 83"/>
          <p:cNvSpPr>
            <a:spLocks noChangeArrowheads="1"/>
          </p:cNvSpPr>
          <p:nvPr/>
        </p:nvSpPr>
        <p:spPr bwMode="auto">
          <a:xfrm>
            <a:off x="5233776" y="4114800"/>
            <a:ext cx="3921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ru-RU" dirty="0"/>
              <a:t>...</a:t>
            </a:r>
            <a:endParaRPr lang="en-US" dirty="0"/>
          </a:p>
        </p:txBody>
      </p:sp>
      <p:cxnSp>
        <p:nvCxnSpPr>
          <p:cNvPr id="100" name="Straight Connector 99"/>
          <p:cNvCxnSpPr>
            <a:stCxn id="98" idx="1"/>
            <a:endCxn id="72" idx="3"/>
          </p:cNvCxnSpPr>
          <p:nvPr/>
        </p:nvCxnSpPr>
        <p:spPr>
          <a:xfrm flipH="1">
            <a:off x="5765800" y="3290501"/>
            <a:ext cx="503184" cy="89899"/>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pic>
        <p:nvPicPr>
          <p:cNvPr id="139" name="Picture 138"/>
          <p:cNvPicPr>
            <a:picLocks noChangeAspect="1"/>
          </p:cNvPicPr>
          <p:nvPr/>
        </p:nvPicPr>
        <p:blipFill>
          <a:blip r:embed="rId41" cstate="print">
            <a:extLst>
              <a:ext uri="{28A0092B-C50C-407E-A947-70E740481C1C}">
                <a14:useLocalDpi xmlns:a14="http://schemas.microsoft.com/office/drawing/2010/main" val="0"/>
              </a:ext>
            </a:extLst>
          </a:blip>
          <a:stretch>
            <a:fillRect/>
          </a:stretch>
        </p:blipFill>
        <p:spPr>
          <a:xfrm>
            <a:off x="850080" y="3857994"/>
            <a:ext cx="1146017" cy="1146017"/>
          </a:xfrm>
          <a:prstGeom prst="rect">
            <a:avLst/>
          </a:prstGeom>
        </p:spPr>
      </p:pic>
      <p:pic>
        <p:nvPicPr>
          <p:cNvPr id="140" name="Picture 139"/>
          <p:cNvPicPr>
            <a:picLocks noChangeAspect="1"/>
          </p:cNvPicPr>
          <p:nvPr/>
        </p:nvPicPr>
        <p:blipFill>
          <a:blip r:embed="rId42" cstate="print">
            <a:extLst>
              <a:ext uri="{28A0092B-C50C-407E-A947-70E740481C1C}">
                <a14:useLocalDpi xmlns:a14="http://schemas.microsoft.com/office/drawing/2010/main" val="0"/>
              </a:ext>
            </a:extLst>
          </a:blip>
          <a:stretch>
            <a:fillRect/>
          </a:stretch>
        </p:blipFill>
        <p:spPr>
          <a:xfrm>
            <a:off x="7311595" y="3851277"/>
            <a:ext cx="1146017" cy="1146017"/>
          </a:xfrm>
          <a:prstGeom prst="rect">
            <a:avLst/>
          </a:prstGeom>
        </p:spPr>
      </p:pic>
      <p:pic>
        <p:nvPicPr>
          <p:cNvPr id="141" name="Picture 140"/>
          <p:cNvPicPr>
            <a:picLocks noChangeAspect="1"/>
          </p:cNvPicPr>
          <p:nvPr/>
        </p:nvPicPr>
        <p:blipFill>
          <a:blip r:embed="rId43" cstate="print">
            <a:extLst>
              <a:ext uri="{28A0092B-C50C-407E-A947-70E740481C1C}">
                <a14:useLocalDpi xmlns:a14="http://schemas.microsoft.com/office/drawing/2010/main" val="0"/>
              </a:ext>
            </a:extLst>
          </a:blip>
          <a:stretch>
            <a:fillRect/>
          </a:stretch>
        </p:blipFill>
        <p:spPr>
          <a:xfrm>
            <a:off x="4085981" y="3851279"/>
            <a:ext cx="1146017" cy="1146017"/>
          </a:xfrm>
          <a:prstGeom prst="rect">
            <a:avLst/>
          </a:prstGeom>
        </p:spPr>
      </p:pic>
      <p:pic>
        <p:nvPicPr>
          <p:cNvPr id="142" name="Picture 141"/>
          <p:cNvPicPr>
            <a:picLocks noChangeAspect="1"/>
          </p:cNvPicPr>
          <p:nvPr/>
        </p:nvPicPr>
        <p:blipFill>
          <a:blip r:embed="rId44" cstate="print">
            <a:extLst>
              <a:ext uri="{28A0092B-C50C-407E-A947-70E740481C1C}">
                <a14:useLocalDpi xmlns:a14="http://schemas.microsoft.com/office/drawing/2010/main" val="0"/>
              </a:ext>
            </a:extLst>
          </a:blip>
          <a:stretch>
            <a:fillRect/>
          </a:stretch>
        </p:blipFill>
        <p:spPr>
          <a:xfrm>
            <a:off x="2468030" y="3892341"/>
            <a:ext cx="1146017" cy="1146017"/>
          </a:xfrm>
          <a:prstGeom prst="rect">
            <a:avLst/>
          </a:prstGeom>
        </p:spPr>
      </p:pic>
      <p:pic>
        <p:nvPicPr>
          <p:cNvPr id="143" name="Picture 142"/>
          <p:cNvPicPr>
            <a:picLocks noChangeAspect="1"/>
          </p:cNvPicPr>
          <p:nvPr/>
        </p:nvPicPr>
        <p:blipFill>
          <a:blip r:embed="rId45" cstate="print">
            <a:extLst>
              <a:ext uri="{28A0092B-C50C-407E-A947-70E740481C1C}">
                <a14:useLocalDpi xmlns:a14="http://schemas.microsoft.com/office/drawing/2010/main" val="0"/>
              </a:ext>
            </a:extLst>
          </a:blip>
          <a:stretch>
            <a:fillRect/>
          </a:stretch>
        </p:blipFill>
        <p:spPr>
          <a:xfrm>
            <a:off x="5695975" y="3851278"/>
            <a:ext cx="1146017" cy="1146017"/>
          </a:xfrm>
          <a:prstGeom prst="rect">
            <a:avLst/>
          </a:prstGeom>
        </p:spPr>
      </p:pic>
      <p:cxnSp>
        <p:nvCxnSpPr>
          <p:cNvPr id="77" name="Straight Arrow Connector 76"/>
          <p:cNvCxnSpPr>
            <a:stCxn id="72" idx="2"/>
            <a:endCxn id="68" idx="0"/>
          </p:cNvCxnSpPr>
          <p:nvPr/>
        </p:nvCxnSpPr>
        <p:spPr>
          <a:xfrm flipH="1">
            <a:off x="3021489" y="3560400"/>
            <a:ext cx="1637501" cy="33194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0" name="Straight Arrow Connector 79"/>
          <p:cNvCxnSpPr>
            <a:stCxn id="72" idx="2"/>
            <a:endCxn id="66" idx="0"/>
          </p:cNvCxnSpPr>
          <p:nvPr/>
        </p:nvCxnSpPr>
        <p:spPr>
          <a:xfrm flipH="1">
            <a:off x="1423089" y="3560400"/>
            <a:ext cx="3235901" cy="29881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1" name="Straight Arrow Connector 80"/>
          <p:cNvCxnSpPr>
            <a:stCxn id="72" idx="2"/>
            <a:endCxn id="70" idx="0"/>
          </p:cNvCxnSpPr>
          <p:nvPr/>
        </p:nvCxnSpPr>
        <p:spPr>
          <a:xfrm flipH="1">
            <a:off x="4651395" y="3560400"/>
            <a:ext cx="7595" cy="29881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3" name="Straight Arrow Connector 82"/>
          <p:cNvCxnSpPr>
            <a:stCxn id="72" idx="2"/>
            <a:endCxn id="69" idx="0"/>
          </p:cNvCxnSpPr>
          <p:nvPr/>
        </p:nvCxnSpPr>
        <p:spPr>
          <a:xfrm>
            <a:off x="4658990" y="3560400"/>
            <a:ext cx="1615498" cy="29881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a:stCxn id="72" idx="2"/>
            <a:endCxn id="71" idx="0"/>
          </p:cNvCxnSpPr>
          <p:nvPr/>
        </p:nvCxnSpPr>
        <p:spPr>
          <a:xfrm>
            <a:off x="4658990" y="3560400"/>
            <a:ext cx="3226810" cy="29881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aphicFrame>
        <p:nvGraphicFramePr>
          <p:cNvPr id="144" name="Object 77"/>
          <p:cNvGraphicFramePr>
            <a:graphicFrameLocks noChangeAspect="1"/>
          </p:cNvGraphicFramePr>
          <p:nvPr>
            <p:extLst>
              <p:ext uri="{D42A27DB-BD31-4B8C-83A1-F6EECF244321}">
                <p14:modId xmlns:p14="http://schemas.microsoft.com/office/powerpoint/2010/main" val="3251153400"/>
              </p:ext>
            </p:extLst>
          </p:nvPr>
        </p:nvGraphicFramePr>
        <p:xfrm>
          <a:off x="968706" y="6248400"/>
          <a:ext cx="326694" cy="367381"/>
        </p:xfrm>
        <a:graphic>
          <a:graphicData uri="http://schemas.openxmlformats.org/presentationml/2006/ole">
            <mc:AlternateContent xmlns:mc="http://schemas.openxmlformats.org/markup-compatibility/2006">
              <mc:Choice xmlns:v="urn:schemas-microsoft-com:vml" Requires="v">
                <p:oleObj spid="_x0000_s222235" name="Equation" r:id="rId46" imgW="203112" imgH="228501" progId="Equation.DSMT4">
                  <p:embed/>
                </p:oleObj>
              </mc:Choice>
              <mc:Fallback>
                <p:oleObj name="Equation" r:id="rId46" imgW="203112" imgH="228501" progId="Equation.DSMT4">
                  <p:embed/>
                  <p:pic>
                    <p:nvPicPr>
                      <p:cNvPr id="0" name=""/>
                      <p:cNvPicPr>
                        <a:picLocks noChangeAspect="1" noChangeArrowheads="1"/>
                      </p:cNvPicPr>
                      <p:nvPr/>
                    </p:nvPicPr>
                    <p:blipFill>
                      <a:blip r:embed="rId47">
                        <a:extLst>
                          <a:ext uri="{28A0092B-C50C-407E-A947-70E740481C1C}">
                            <a14:useLocalDpi xmlns:a14="http://schemas.microsoft.com/office/drawing/2010/main" val="0"/>
                          </a:ext>
                        </a:extLst>
                      </a:blip>
                      <a:srcRect/>
                      <a:stretch>
                        <a:fillRect/>
                      </a:stretch>
                    </p:blipFill>
                    <p:spPr bwMode="auto">
                      <a:xfrm>
                        <a:off x="968706" y="6248400"/>
                        <a:ext cx="326694" cy="367381"/>
                      </a:xfrm>
                      <a:prstGeom prst="rect">
                        <a:avLst/>
                      </a:prstGeom>
                      <a:noFill/>
                      <a:ln>
                        <a:noFill/>
                      </a:ln>
                      <a:extLst/>
                    </p:spPr>
                  </p:pic>
                </p:oleObj>
              </mc:Fallback>
            </mc:AlternateContent>
          </a:graphicData>
        </a:graphic>
      </p:graphicFrame>
      <p:sp>
        <p:nvSpPr>
          <p:cNvPr id="145" name="Content Placeholder 3"/>
          <p:cNvSpPr txBox="1">
            <a:spLocks/>
          </p:cNvSpPr>
          <p:nvPr/>
        </p:nvSpPr>
        <p:spPr bwMode="auto">
          <a:xfrm>
            <a:off x="533400" y="6023622"/>
            <a:ext cx="3709090" cy="5295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ts val="575"/>
              </a:spcBef>
              <a:spcAft>
                <a:spcPct val="0"/>
              </a:spcAft>
              <a:buClr>
                <a:schemeClr val="accent1"/>
              </a:buClr>
              <a:buSzPct val="85000"/>
              <a:buFont typeface="Wingdings 2" pitchFamily="18" charset="2"/>
              <a:buChar char=""/>
              <a:defRPr sz="2600" kern="1200">
                <a:solidFill>
                  <a:schemeClr val="tx1"/>
                </a:solidFill>
                <a:latin typeface="+mn-lt"/>
                <a:ea typeface="+mn-ea"/>
                <a:cs typeface="+mn-cs"/>
              </a:defRPr>
            </a:lvl1pPr>
            <a:lvl2pPr marL="547688" indent="-228600" algn="l" rtl="0" eaLnBrk="0" fontAlgn="base" hangingPunct="0">
              <a:spcBef>
                <a:spcPts val="375"/>
              </a:spcBef>
              <a:spcAft>
                <a:spcPct val="0"/>
              </a:spcAft>
              <a:buClr>
                <a:schemeClr val="accent2"/>
              </a:buClr>
              <a:buSzPct val="85000"/>
              <a:buFont typeface="Wingdings 2" pitchFamily="18" charset="2"/>
              <a:buChar char=""/>
              <a:defRPr sz="2400" kern="1200">
                <a:solidFill>
                  <a:schemeClr val="tx1"/>
                </a:solidFill>
                <a:latin typeface="+mn-lt"/>
                <a:ea typeface="+mn-ea"/>
                <a:cs typeface="+mn-cs"/>
              </a:defRPr>
            </a:lvl2pPr>
            <a:lvl3pPr marL="822325" indent="-228600" algn="l" rtl="0" eaLnBrk="0" fontAlgn="base" hangingPunct="0">
              <a:spcBef>
                <a:spcPts val="375"/>
              </a:spcBef>
              <a:spcAft>
                <a:spcPct val="0"/>
              </a:spcAft>
              <a:buClr>
                <a:srgbClr val="AABBDF"/>
              </a:buClr>
              <a:buSzPct val="85000"/>
              <a:buFont typeface="Wingdings 2" pitchFamily="18" charset="2"/>
              <a:buChar char=""/>
              <a:defRPr sz="2000" kern="1200">
                <a:solidFill>
                  <a:schemeClr val="tx1"/>
                </a:solidFill>
                <a:latin typeface="+mn-lt"/>
                <a:ea typeface="+mn-ea"/>
                <a:cs typeface="+mn-cs"/>
              </a:defRPr>
            </a:lvl3pPr>
            <a:lvl4pPr marL="1096963" indent="-228600" algn="l" rtl="0" eaLnBrk="0" fontAlgn="base" hangingPunct="0">
              <a:spcBef>
                <a:spcPts val="375"/>
              </a:spcBef>
              <a:spcAft>
                <a:spcPct val="0"/>
              </a:spcAft>
              <a:buClr>
                <a:srgbClr val="0BD0D9"/>
              </a:buClr>
              <a:buSzPct val="80000"/>
              <a:buFont typeface="Wingdings 2" pitchFamily="18" charset="2"/>
              <a:buChar char=""/>
              <a:defRPr sz="2000" kern="1200">
                <a:solidFill>
                  <a:schemeClr val="tx1"/>
                </a:solidFill>
                <a:latin typeface="+mn-lt"/>
                <a:ea typeface="+mn-ea"/>
                <a:cs typeface="+mn-cs"/>
              </a:defRPr>
            </a:lvl4pPr>
            <a:lvl5pPr marL="1371600" indent="-228600" algn="l" rtl="0" eaLnBrk="0" fontAlgn="base" hangingPunct="0">
              <a:spcBef>
                <a:spcPts val="375"/>
              </a:spcBef>
              <a:spcAft>
                <a:spcPct val="0"/>
              </a:spcAft>
              <a:buClr>
                <a:srgbClr val="0BD0D9"/>
              </a:buClr>
              <a:buChar char="o"/>
              <a:defRPr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marL="0" indent="0" eaLnBrk="1" hangingPunct="1">
              <a:lnSpc>
                <a:spcPct val="150000"/>
              </a:lnSpc>
              <a:buNone/>
            </a:pPr>
            <a:r>
              <a:rPr lang="en-US" sz="1200" dirty="0" smtClean="0">
                <a:latin typeface="Arial" pitchFamily="34" charset="0"/>
                <a:cs typeface="Arial" pitchFamily="34" charset="0"/>
              </a:rPr>
              <a:t>where</a:t>
            </a:r>
            <a:r>
              <a:rPr lang="ru-RU" sz="1200" dirty="0" smtClean="0">
                <a:latin typeface="Arial" pitchFamily="34" charset="0"/>
                <a:cs typeface="Arial" pitchFamily="34" charset="0"/>
              </a:rPr>
              <a:t>       – </a:t>
            </a:r>
            <a:r>
              <a:rPr lang="en-US" sz="1200" dirty="0" smtClean="0">
                <a:latin typeface="Arial" pitchFamily="34" charset="0"/>
                <a:cs typeface="Arial" pitchFamily="34" charset="0"/>
              </a:rPr>
              <a:t>number of graphs</a:t>
            </a:r>
            <a:r>
              <a:rPr lang="ru-RU" sz="1200" dirty="0" smtClean="0">
                <a:latin typeface="Arial" pitchFamily="34" charset="0"/>
                <a:cs typeface="Arial" pitchFamily="34" charset="0"/>
              </a:rPr>
              <a:t>,</a:t>
            </a:r>
            <a:endParaRPr lang="en-US" sz="1200" dirty="0" smtClean="0">
              <a:latin typeface="Arial" pitchFamily="34" charset="0"/>
              <a:cs typeface="Arial" pitchFamily="34" charset="0"/>
            </a:endParaRPr>
          </a:p>
        </p:txBody>
      </p:sp>
      <p:graphicFrame>
        <p:nvGraphicFramePr>
          <p:cNvPr id="146" name="Object 145"/>
          <p:cNvGraphicFramePr>
            <a:graphicFrameLocks noChangeAspect="1"/>
          </p:cNvGraphicFramePr>
          <p:nvPr>
            <p:extLst>
              <p:ext uri="{D42A27DB-BD31-4B8C-83A1-F6EECF244321}">
                <p14:modId xmlns:p14="http://schemas.microsoft.com/office/powerpoint/2010/main" val="3263079569"/>
              </p:ext>
            </p:extLst>
          </p:nvPr>
        </p:nvGraphicFramePr>
        <p:xfrm>
          <a:off x="1066800" y="6141714"/>
          <a:ext cx="163836" cy="163836"/>
        </p:xfrm>
        <a:graphic>
          <a:graphicData uri="http://schemas.openxmlformats.org/presentationml/2006/ole">
            <mc:AlternateContent xmlns:mc="http://schemas.openxmlformats.org/markup-compatibility/2006">
              <mc:Choice xmlns:v="urn:schemas-microsoft-com:vml" Requires="v">
                <p:oleObj spid="_x0000_s222236" name="Equation" r:id="rId48" imgW="164880" imgH="164880" progId="Equation.DSMT4">
                  <p:embed/>
                </p:oleObj>
              </mc:Choice>
              <mc:Fallback>
                <p:oleObj name="Equation" r:id="rId48" imgW="164880" imgH="164880" progId="Equation.DSMT4">
                  <p:embed/>
                  <p:pic>
                    <p:nvPicPr>
                      <p:cNvPr id="0" name=""/>
                      <p:cNvPicPr>
                        <a:picLocks noChangeAspect="1" noChangeArrowheads="1"/>
                      </p:cNvPicPr>
                      <p:nvPr/>
                    </p:nvPicPr>
                    <p:blipFill>
                      <a:blip r:embed="rId49"/>
                      <a:srcRect/>
                      <a:stretch>
                        <a:fillRect/>
                      </a:stretch>
                    </p:blipFill>
                    <p:spPr bwMode="auto">
                      <a:xfrm>
                        <a:off x="1066800" y="6141714"/>
                        <a:ext cx="163836" cy="163836"/>
                      </a:xfrm>
                      <a:prstGeom prst="rect">
                        <a:avLst/>
                      </a:prstGeom>
                      <a:noFill/>
                      <a:ln>
                        <a:noFill/>
                      </a:ln>
                    </p:spPr>
                  </p:pic>
                </p:oleObj>
              </mc:Fallback>
            </mc:AlternateContent>
          </a:graphicData>
        </a:graphic>
      </p:graphicFrame>
      <p:sp>
        <p:nvSpPr>
          <p:cNvPr id="147" name="Content Placeholder 3"/>
          <p:cNvSpPr txBox="1">
            <a:spLocks/>
          </p:cNvSpPr>
          <p:nvPr/>
        </p:nvSpPr>
        <p:spPr bwMode="auto">
          <a:xfrm>
            <a:off x="1189037" y="6252221"/>
            <a:ext cx="1832451" cy="5295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ts val="575"/>
              </a:spcBef>
              <a:spcAft>
                <a:spcPct val="0"/>
              </a:spcAft>
              <a:buClr>
                <a:schemeClr val="accent1"/>
              </a:buClr>
              <a:buSzPct val="85000"/>
              <a:buFont typeface="Wingdings 2" pitchFamily="18" charset="2"/>
              <a:buChar char=""/>
              <a:defRPr sz="2600" kern="1200">
                <a:solidFill>
                  <a:schemeClr val="tx1"/>
                </a:solidFill>
                <a:latin typeface="+mn-lt"/>
                <a:ea typeface="+mn-ea"/>
                <a:cs typeface="+mn-cs"/>
              </a:defRPr>
            </a:lvl1pPr>
            <a:lvl2pPr marL="547688" indent="-228600" algn="l" rtl="0" eaLnBrk="0" fontAlgn="base" hangingPunct="0">
              <a:spcBef>
                <a:spcPts val="375"/>
              </a:spcBef>
              <a:spcAft>
                <a:spcPct val="0"/>
              </a:spcAft>
              <a:buClr>
                <a:schemeClr val="accent2"/>
              </a:buClr>
              <a:buSzPct val="85000"/>
              <a:buFont typeface="Wingdings 2" pitchFamily="18" charset="2"/>
              <a:buChar char=""/>
              <a:defRPr sz="2400" kern="1200">
                <a:solidFill>
                  <a:schemeClr val="tx1"/>
                </a:solidFill>
                <a:latin typeface="+mn-lt"/>
                <a:ea typeface="+mn-ea"/>
                <a:cs typeface="+mn-cs"/>
              </a:defRPr>
            </a:lvl2pPr>
            <a:lvl3pPr marL="822325" indent="-228600" algn="l" rtl="0" eaLnBrk="0" fontAlgn="base" hangingPunct="0">
              <a:spcBef>
                <a:spcPts val="375"/>
              </a:spcBef>
              <a:spcAft>
                <a:spcPct val="0"/>
              </a:spcAft>
              <a:buClr>
                <a:srgbClr val="AABBDF"/>
              </a:buClr>
              <a:buSzPct val="85000"/>
              <a:buFont typeface="Wingdings 2" pitchFamily="18" charset="2"/>
              <a:buChar char=""/>
              <a:defRPr sz="2000" kern="1200">
                <a:solidFill>
                  <a:schemeClr val="tx1"/>
                </a:solidFill>
                <a:latin typeface="+mn-lt"/>
                <a:ea typeface="+mn-ea"/>
                <a:cs typeface="+mn-cs"/>
              </a:defRPr>
            </a:lvl3pPr>
            <a:lvl4pPr marL="1096963" indent="-228600" algn="l" rtl="0" eaLnBrk="0" fontAlgn="base" hangingPunct="0">
              <a:spcBef>
                <a:spcPts val="375"/>
              </a:spcBef>
              <a:spcAft>
                <a:spcPct val="0"/>
              </a:spcAft>
              <a:buClr>
                <a:srgbClr val="0BD0D9"/>
              </a:buClr>
              <a:buSzPct val="80000"/>
              <a:buFont typeface="Wingdings 2" pitchFamily="18" charset="2"/>
              <a:buChar char=""/>
              <a:defRPr sz="2000" kern="1200">
                <a:solidFill>
                  <a:schemeClr val="tx1"/>
                </a:solidFill>
                <a:latin typeface="+mn-lt"/>
                <a:ea typeface="+mn-ea"/>
                <a:cs typeface="+mn-cs"/>
              </a:defRPr>
            </a:lvl4pPr>
            <a:lvl5pPr marL="1371600" indent="-228600" algn="l" rtl="0" eaLnBrk="0" fontAlgn="base" hangingPunct="0">
              <a:spcBef>
                <a:spcPts val="375"/>
              </a:spcBef>
              <a:spcAft>
                <a:spcPct val="0"/>
              </a:spcAft>
              <a:buClr>
                <a:srgbClr val="0BD0D9"/>
              </a:buClr>
              <a:buChar char="o"/>
              <a:defRPr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marL="0" indent="0" eaLnBrk="1" hangingPunct="1">
              <a:lnSpc>
                <a:spcPct val="150000"/>
              </a:lnSpc>
              <a:buNone/>
            </a:pPr>
            <a:r>
              <a:rPr lang="ru-RU" sz="1200" dirty="0" smtClean="0">
                <a:latin typeface="Arial" pitchFamily="34" charset="0"/>
                <a:cs typeface="Arial" pitchFamily="34" charset="0"/>
              </a:rPr>
              <a:t>– </a:t>
            </a:r>
            <a:r>
              <a:rPr lang="en-US" sz="1200" dirty="0" smtClean="0">
                <a:latin typeface="Arial" pitchFamily="34" charset="0"/>
                <a:cs typeface="Arial" pitchFamily="34" charset="0"/>
              </a:rPr>
              <a:t>weight of </a:t>
            </a:r>
            <a:r>
              <a:rPr lang="ru-RU" sz="1200" dirty="0" smtClean="0">
                <a:latin typeface="Arial" pitchFamily="34" charset="0"/>
                <a:cs typeface="Arial" pitchFamily="34" charset="0"/>
              </a:rPr>
              <a:t>    -</a:t>
            </a:r>
            <a:r>
              <a:rPr lang="en-US" sz="1200" dirty="0" err="1" smtClean="0">
                <a:latin typeface="Arial" pitchFamily="34" charset="0"/>
                <a:cs typeface="Arial" pitchFamily="34" charset="0"/>
              </a:rPr>
              <a:t>th</a:t>
            </a:r>
            <a:r>
              <a:rPr lang="en-US" sz="1200" dirty="0" smtClean="0">
                <a:latin typeface="Arial" pitchFamily="34" charset="0"/>
                <a:cs typeface="Arial" pitchFamily="34" charset="0"/>
              </a:rPr>
              <a:t> graph</a:t>
            </a:r>
            <a:r>
              <a:rPr lang="ru-RU" sz="1200" dirty="0" smtClean="0">
                <a:latin typeface="Arial" pitchFamily="34" charset="0"/>
                <a:cs typeface="Arial" pitchFamily="34" charset="0"/>
              </a:rPr>
              <a:t>	      .</a:t>
            </a:r>
            <a:endParaRPr lang="en-US" sz="1200" dirty="0" smtClean="0">
              <a:latin typeface="Arial" pitchFamily="34" charset="0"/>
              <a:cs typeface="Arial" pitchFamily="34" charset="0"/>
            </a:endParaRPr>
          </a:p>
        </p:txBody>
      </p:sp>
      <p:graphicFrame>
        <p:nvGraphicFramePr>
          <p:cNvPr id="148" name="Object 147"/>
          <p:cNvGraphicFramePr>
            <a:graphicFrameLocks noChangeAspect="1"/>
          </p:cNvGraphicFramePr>
          <p:nvPr>
            <p:extLst>
              <p:ext uri="{D42A27DB-BD31-4B8C-83A1-F6EECF244321}">
                <p14:modId xmlns:p14="http://schemas.microsoft.com/office/powerpoint/2010/main" val="212180306"/>
              </p:ext>
            </p:extLst>
          </p:nvPr>
        </p:nvGraphicFramePr>
        <p:xfrm>
          <a:off x="2057400" y="6337835"/>
          <a:ext cx="152400" cy="213002"/>
        </p:xfrm>
        <a:graphic>
          <a:graphicData uri="http://schemas.openxmlformats.org/presentationml/2006/ole">
            <mc:AlternateContent xmlns:mc="http://schemas.openxmlformats.org/markup-compatibility/2006">
              <mc:Choice xmlns:v="urn:schemas-microsoft-com:vml" Requires="v">
                <p:oleObj spid="_x0000_s222237" name="Equation" r:id="rId50" imgW="126720" imgH="177480" progId="Equation.DSMT4">
                  <p:embed/>
                </p:oleObj>
              </mc:Choice>
              <mc:Fallback>
                <p:oleObj name="Equation" r:id="rId50" imgW="126720" imgH="177480" progId="Equation.DSMT4">
                  <p:embed/>
                  <p:pic>
                    <p:nvPicPr>
                      <p:cNvPr id="0" name=""/>
                      <p:cNvPicPr>
                        <a:picLocks noChangeAspect="1" noChangeArrowheads="1"/>
                      </p:cNvPicPr>
                      <p:nvPr/>
                    </p:nvPicPr>
                    <p:blipFill>
                      <a:blip r:embed="rId51"/>
                      <a:srcRect/>
                      <a:stretch>
                        <a:fillRect/>
                      </a:stretch>
                    </p:blipFill>
                    <p:spPr bwMode="auto">
                      <a:xfrm>
                        <a:off x="2057400" y="6337835"/>
                        <a:ext cx="152400" cy="213002"/>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26957244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140"/>
                                        </p:tgtEl>
                                        <p:attrNameLst>
                                          <p:attrName>style.visibility</p:attrName>
                                        </p:attrNameLst>
                                      </p:cBhvr>
                                      <p:to>
                                        <p:strVal val="hidden"/>
                                      </p:to>
                                    </p:set>
                                  </p:childTnLst>
                                </p:cTn>
                              </p:par>
                              <p:par>
                                <p:cTn id="19" presetID="1" presetClass="exit" presetSubtype="0" fill="hold" nodeType="withEffect">
                                  <p:stCondLst>
                                    <p:cond delay="0"/>
                                  </p:stCondLst>
                                  <p:childTnLst>
                                    <p:set>
                                      <p:cBhvr>
                                        <p:cTn id="20" dur="1" fill="hold">
                                          <p:stCondLst>
                                            <p:cond delay="0"/>
                                          </p:stCondLst>
                                        </p:cTn>
                                        <p:tgtEl>
                                          <p:spTgt spid="143"/>
                                        </p:tgtEl>
                                        <p:attrNameLst>
                                          <p:attrName>style.visibility</p:attrName>
                                        </p:attrNameLst>
                                      </p:cBhvr>
                                      <p:to>
                                        <p:strVal val="hidden"/>
                                      </p:to>
                                    </p:set>
                                  </p:childTnLst>
                                </p:cTn>
                              </p:par>
                              <p:par>
                                <p:cTn id="21" presetID="1" presetClass="exit" presetSubtype="0" fill="hold" nodeType="withEffect">
                                  <p:stCondLst>
                                    <p:cond delay="0"/>
                                  </p:stCondLst>
                                  <p:childTnLst>
                                    <p:set>
                                      <p:cBhvr>
                                        <p:cTn id="22" dur="1" fill="hold">
                                          <p:stCondLst>
                                            <p:cond delay="0"/>
                                          </p:stCondLst>
                                        </p:cTn>
                                        <p:tgtEl>
                                          <p:spTgt spid="141"/>
                                        </p:tgtEl>
                                        <p:attrNameLst>
                                          <p:attrName>style.visibility</p:attrName>
                                        </p:attrNameLst>
                                      </p:cBhvr>
                                      <p:to>
                                        <p:strVal val="hidden"/>
                                      </p:to>
                                    </p:set>
                                  </p:childTnLst>
                                </p:cTn>
                              </p:par>
                              <p:par>
                                <p:cTn id="23" presetID="1" presetClass="exit" presetSubtype="0" fill="hold" nodeType="withEffect">
                                  <p:stCondLst>
                                    <p:cond delay="0"/>
                                  </p:stCondLst>
                                  <p:childTnLst>
                                    <p:set>
                                      <p:cBhvr>
                                        <p:cTn id="24" dur="1" fill="hold">
                                          <p:stCondLst>
                                            <p:cond delay="0"/>
                                          </p:stCondLst>
                                        </p:cTn>
                                        <p:tgtEl>
                                          <p:spTgt spid="142"/>
                                        </p:tgtEl>
                                        <p:attrNameLst>
                                          <p:attrName>style.visibility</p:attrName>
                                        </p:attrNameLst>
                                      </p:cBhvr>
                                      <p:to>
                                        <p:strVal val="hidden"/>
                                      </p:to>
                                    </p:set>
                                  </p:childTnLst>
                                </p:cTn>
                              </p:par>
                              <p:par>
                                <p:cTn id="25" presetID="1" presetClass="exit" presetSubtype="0" fill="hold" nodeType="withEffect">
                                  <p:stCondLst>
                                    <p:cond delay="0"/>
                                  </p:stCondLst>
                                  <p:childTnLst>
                                    <p:set>
                                      <p:cBhvr>
                                        <p:cTn id="26" dur="1" fill="hold">
                                          <p:stCondLst>
                                            <p:cond delay="0"/>
                                          </p:stCondLst>
                                        </p:cTn>
                                        <p:tgtEl>
                                          <p:spTgt spid="13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eaLnBrk="1" fontAlgn="auto" hangingPunct="1">
              <a:spcAft>
                <a:spcPts val="0"/>
              </a:spcAft>
              <a:defRPr/>
            </a:pPr>
            <a:r>
              <a:rPr lang="en-US" sz="2500" b="1" dirty="0" smtClean="0"/>
              <a:t>Parameters of combination of acyclic adjacency graphs</a:t>
            </a:r>
            <a:r>
              <a:rPr lang="ru-RU" sz="2500" b="1" dirty="0" smtClean="0"/>
              <a:t>. </a:t>
            </a:r>
            <a:br>
              <a:rPr lang="ru-RU" sz="2500" b="1" dirty="0" smtClean="0"/>
            </a:br>
            <a:r>
              <a:rPr lang="en-US" sz="2500" b="1" dirty="0" smtClean="0"/>
              <a:t>Natural and structural model parameters</a:t>
            </a:r>
            <a:endParaRPr lang="en-US" sz="2500" b="1" dirty="0"/>
          </a:p>
        </p:txBody>
      </p:sp>
      <p:sp>
        <p:nvSpPr>
          <p:cNvPr id="3" name="Slide Number Placeholder 2"/>
          <p:cNvSpPr>
            <a:spLocks noGrp="1"/>
          </p:cNvSpPr>
          <p:nvPr>
            <p:ph type="sldNum" sz="quarter" idx="12"/>
          </p:nvPr>
        </p:nvSpPr>
        <p:spPr/>
        <p:txBody>
          <a:bodyPr/>
          <a:lstStyle/>
          <a:p>
            <a:pPr>
              <a:defRPr/>
            </a:pPr>
            <a:fld id="{7E851D19-D715-4084-979E-0D0C0EF17843}" type="slidenum">
              <a:rPr lang="en-US"/>
              <a:pPr>
                <a:defRPr/>
              </a:pPr>
              <a:t>15</a:t>
            </a:fld>
            <a:endParaRPr lang="en-US" dirty="0"/>
          </a:p>
        </p:txBody>
      </p:sp>
      <p:sp>
        <p:nvSpPr>
          <p:cNvPr id="19460" name="Content Placeholder 3"/>
          <p:cNvSpPr>
            <a:spLocks noGrp="1"/>
          </p:cNvSpPr>
          <p:nvPr>
            <p:ph sz="quarter" idx="1"/>
          </p:nvPr>
        </p:nvSpPr>
        <p:spPr>
          <a:xfrm>
            <a:off x="914400" y="1447800"/>
            <a:ext cx="7772400" cy="4800600"/>
          </a:xfrm>
        </p:spPr>
        <p:txBody>
          <a:bodyPr/>
          <a:lstStyle/>
          <a:p>
            <a:pPr eaLnBrk="1" hangingPunct="1"/>
            <a:r>
              <a:rPr lang="en-US" sz="2000" dirty="0" smtClean="0">
                <a:latin typeface="Arial" charset="0"/>
                <a:cs typeface="Arial" charset="0"/>
              </a:rPr>
              <a:t>Parameters of combination of acyclic adjacency graphs</a:t>
            </a:r>
            <a:r>
              <a:rPr lang="ru-RU" sz="2000" dirty="0" smtClean="0">
                <a:latin typeface="Arial" charset="0"/>
                <a:cs typeface="Arial" charset="0"/>
              </a:rPr>
              <a:t>: </a:t>
            </a:r>
            <a:r>
              <a:rPr lang="en-US" sz="2000" dirty="0" smtClean="0">
                <a:latin typeface="Arial" charset="0"/>
                <a:cs typeface="Arial" charset="0"/>
              </a:rPr>
              <a:t>graph weights and diagonal element      of transition matrix</a:t>
            </a:r>
            <a:endParaRPr lang="ru-RU" sz="2000" dirty="0" smtClean="0">
              <a:latin typeface="Arial" charset="0"/>
              <a:cs typeface="Arial" charset="0"/>
            </a:endParaRPr>
          </a:p>
          <a:p>
            <a:pPr eaLnBrk="1" hangingPunct="1"/>
            <a:r>
              <a:rPr lang="en-US" sz="2000" dirty="0" smtClean="0">
                <a:latin typeface="Arial" charset="0"/>
                <a:cs typeface="Arial" charset="0"/>
              </a:rPr>
              <a:t>Model parameters may be natural or structural. But sometimes the difference between them is quite unclear</a:t>
            </a:r>
            <a:endParaRPr lang="ru-RU" sz="2000" dirty="0" smtClean="0">
              <a:latin typeface="Arial" charset="0"/>
              <a:cs typeface="Arial" charset="0"/>
            </a:endParaRPr>
          </a:p>
          <a:p>
            <a:pPr eaLnBrk="1" hangingPunct="1"/>
            <a:r>
              <a:rPr lang="en-US" sz="2000" dirty="0" smtClean="0">
                <a:latin typeface="Arial" charset="0"/>
                <a:cs typeface="Arial" charset="0"/>
              </a:rPr>
              <a:t>Graph weights and diagonal element       can be treated as either natural or structural</a:t>
            </a:r>
            <a:endParaRPr lang="ru-RU" sz="2000" dirty="0" smtClean="0">
              <a:latin typeface="Arial" charset="0"/>
              <a:cs typeface="Arial" charset="0"/>
            </a:endParaRPr>
          </a:p>
          <a:p>
            <a:pPr eaLnBrk="1" hangingPunct="1"/>
            <a:r>
              <a:rPr lang="en-US" sz="2000" b="1" dirty="0" smtClean="0">
                <a:latin typeface="Arial" charset="0"/>
                <a:cs typeface="Arial" charset="0"/>
              </a:rPr>
              <a:t>In this work</a:t>
            </a:r>
            <a:r>
              <a:rPr lang="ru-RU" sz="2000" dirty="0" smtClean="0">
                <a:latin typeface="Arial" charset="0"/>
                <a:cs typeface="Arial" charset="0"/>
              </a:rPr>
              <a:t>: </a:t>
            </a:r>
          </a:p>
          <a:p>
            <a:pPr marL="0" indent="0" eaLnBrk="1" hangingPunct="1">
              <a:buNone/>
            </a:pPr>
            <a:r>
              <a:rPr lang="ru-RU" sz="2000" i="1" dirty="0" smtClean="0">
                <a:latin typeface="Arial" charset="0"/>
                <a:cs typeface="Arial" charset="0"/>
              </a:rPr>
              <a:t>     - </a:t>
            </a:r>
            <a:r>
              <a:rPr lang="en-US" sz="2000" dirty="0" smtClean="0">
                <a:latin typeface="Arial" charset="0"/>
                <a:cs typeface="Arial" charset="0"/>
              </a:rPr>
              <a:t>Graph weights </a:t>
            </a:r>
            <a:r>
              <a:rPr lang="ru-RU" sz="2000" dirty="0" smtClean="0">
                <a:latin typeface="Arial" charset="0"/>
                <a:cs typeface="Arial" charset="0"/>
              </a:rPr>
              <a:t>– </a:t>
            </a:r>
            <a:r>
              <a:rPr lang="en-US" sz="2000" dirty="0" smtClean="0">
                <a:latin typeface="Arial" charset="0"/>
                <a:cs typeface="Arial" charset="0"/>
              </a:rPr>
              <a:t>natural</a:t>
            </a:r>
            <a:r>
              <a:rPr lang="ru-RU" sz="2000" dirty="0" smtClean="0">
                <a:latin typeface="Arial" charset="0"/>
                <a:cs typeface="Arial" charset="0"/>
              </a:rPr>
              <a:t>; </a:t>
            </a:r>
            <a:r>
              <a:rPr lang="en-US" sz="2000" dirty="0" smtClean="0">
                <a:latin typeface="Arial" charset="0"/>
                <a:cs typeface="Arial" charset="0"/>
              </a:rPr>
              <a:t>Diagonal element</a:t>
            </a:r>
            <a:r>
              <a:rPr lang="ru-RU" sz="2000" dirty="0" smtClean="0">
                <a:latin typeface="Arial" charset="0"/>
                <a:cs typeface="Arial" charset="0"/>
              </a:rPr>
              <a:t>    </a:t>
            </a:r>
            <a:r>
              <a:rPr lang="en-US" sz="2000" dirty="0" smtClean="0">
                <a:latin typeface="Arial" charset="0"/>
                <a:cs typeface="Arial" charset="0"/>
              </a:rPr>
              <a:t> </a:t>
            </a:r>
            <a:r>
              <a:rPr lang="ru-RU" sz="2000" dirty="0" smtClean="0">
                <a:latin typeface="Arial" charset="0"/>
                <a:cs typeface="Arial" charset="0"/>
              </a:rPr>
              <a:t>  – </a:t>
            </a:r>
            <a:r>
              <a:rPr lang="en-US" sz="2000" dirty="0" smtClean="0">
                <a:latin typeface="Arial" charset="0"/>
                <a:cs typeface="Arial" charset="0"/>
              </a:rPr>
              <a:t>structural</a:t>
            </a:r>
            <a:endParaRPr lang="ru-RU" sz="2000" dirty="0">
              <a:latin typeface="Arial" charset="0"/>
              <a:cs typeface="Arial" charset="0"/>
            </a:endParaRPr>
          </a:p>
          <a:p>
            <a:pPr marL="266700" indent="-266700" eaLnBrk="1" hangingPunct="1">
              <a:buNone/>
            </a:pPr>
            <a:r>
              <a:rPr lang="ru-RU" sz="2000" dirty="0" smtClean="0">
                <a:latin typeface="Arial" charset="0"/>
                <a:cs typeface="Arial" charset="0"/>
              </a:rPr>
              <a:t>     - «</a:t>
            </a:r>
            <a:r>
              <a:rPr lang="en-US" sz="2000" dirty="0" smtClean="0">
                <a:latin typeface="Arial" charset="0"/>
                <a:cs typeface="Arial" charset="0"/>
              </a:rPr>
              <a:t>Hybrid</a:t>
            </a:r>
            <a:r>
              <a:rPr lang="ru-RU" sz="2000" dirty="0" smtClean="0">
                <a:latin typeface="Arial" charset="0"/>
                <a:cs typeface="Arial" charset="0"/>
              </a:rPr>
              <a:t>» </a:t>
            </a:r>
            <a:r>
              <a:rPr lang="en-US" sz="2000" dirty="0" smtClean="0">
                <a:latin typeface="Arial" charset="0"/>
                <a:cs typeface="Arial" charset="0"/>
              </a:rPr>
              <a:t>approach</a:t>
            </a:r>
            <a:r>
              <a:rPr lang="ru-RU" sz="2000" dirty="0" smtClean="0">
                <a:latin typeface="Arial" charset="0"/>
                <a:cs typeface="Arial" charset="0"/>
              </a:rPr>
              <a:t>: </a:t>
            </a:r>
            <a:r>
              <a:rPr lang="en-US" sz="2000" dirty="0" smtClean="0">
                <a:latin typeface="Arial" charset="0"/>
                <a:cs typeface="Arial" charset="0"/>
              </a:rPr>
              <a:t>Develop algorithms in which the diagonal element     is treated as natural parameter, but the quality of decision rule is evaluated by the cross-validation scheme used in tuning structural parameters</a:t>
            </a:r>
            <a:endParaRPr lang="ru-RU" sz="2000" dirty="0" smtClean="0">
              <a:latin typeface="Arial" charset="0"/>
              <a:cs typeface="Arial" charset="0"/>
            </a:endParaRPr>
          </a:p>
          <a:p>
            <a:pPr eaLnBrk="1" hangingPunct="1"/>
            <a:endParaRPr lang="ru-RU" sz="2000" dirty="0" smtClean="0">
              <a:latin typeface="Arial" charset="0"/>
              <a:cs typeface="Arial" charset="0"/>
            </a:endParaRPr>
          </a:p>
          <a:p>
            <a:pPr eaLnBrk="1" hangingPunct="1"/>
            <a:endParaRPr lang="en-US" dirty="0" smtClean="0"/>
          </a:p>
        </p:txBody>
      </p:sp>
      <p:graphicFrame>
        <p:nvGraphicFramePr>
          <p:cNvPr id="6" name="Object 5"/>
          <p:cNvGraphicFramePr>
            <a:graphicFrameLocks noChangeAspect="1"/>
          </p:cNvGraphicFramePr>
          <p:nvPr>
            <p:extLst>
              <p:ext uri="{D42A27DB-BD31-4B8C-83A1-F6EECF244321}">
                <p14:modId xmlns:p14="http://schemas.microsoft.com/office/powerpoint/2010/main" val="922520174"/>
              </p:ext>
            </p:extLst>
          </p:nvPr>
        </p:nvGraphicFramePr>
        <p:xfrm>
          <a:off x="4775255" y="1828800"/>
          <a:ext cx="253945" cy="345766"/>
        </p:xfrm>
        <a:graphic>
          <a:graphicData uri="http://schemas.openxmlformats.org/presentationml/2006/ole">
            <mc:AlternateContent xmlns:mc="http://schemas.openxmlformats.org/markup-compatibility/2006">
              <mc:Choice xmlns:v="urn:schemas-microsoft-com:vml" Requires="v">
                <p:oleObj spid="_x0000_s183170" name="Equation" r:id="rId3" imgW="139639" imgH="190417" progId="Equation.DSMT4">
                  <p:embed/>
                </p:oleObj>
              </mc:Choice>
              <mc:Fallback>
                <p:oleObj name="Equation" r:id="rId3" imgW="139639" imgH="190417" progId="Equation.DSMT4">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75255" y="1828800"/>
                        <a:ext cx="253945" cy="345766"/>
                      </a:xfrm>
                      <a:prstGeom prst="rect">
                        <a:avLst/>
                      </a:prstGeom>
                      <a:noFill/>
                      <a:ln>
                        <a:noFill/>
                      </a:ln>
                      <a:extLst/>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1939231556"/>
              </p:ext>
            </p:extLst>
          </p:nvPr>
        </p:nvGraphicFramePr>
        <p:xfrm>
          <a:off x="5562600" y="2895600"/>
          <a:ext cx="252413" cy="344487"/>
        </p:xfrm>
        <a:graphic>
          <a:graphicData uri="http://schemas.openxmlformats.org/presentationml/2006/ole">
            <mc:AlternateContent xmlns:mc="http://schemas.openxmlformats.org/markup-compatibility/2006">
              <mc:Choice xmlns:v="urn:schemas-microsoft-com:vml" Requires="v">
                <p:oleObj spid="_x0000_s183171" name="Equation" r:id="rId5" imgW="139639" imgH="190417" progId="Equation.DSMT4">
                  <p:embed/>
                </p:oleObj>
              </mc:Choice>
              <mc:Fallback>
                <p:oleObj name="Equation" r:id="rId5" imgW="139639" imgH="190417" progId="Equation.DSMT4">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62600" y="2895600"/>
                        <a:ext cx="252413" cy="34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4025480124"/>
              </p:ext>
            </p:extLst>
          </p:nvPr>
        </p:nvGraphicFramePr>
        <p:xfrm>
          <a:off x="6453187" y="3962400"/>
          <a:ext cx="252413" cy="344487"/>
        </p:xfrm>
        <a:graphic>
          <a:graphicData uri="http://schemas.openxmlformats.org/presentationml/2006/ole">
            <mc:AlternateContent xmlns:mc="http://schemas.openxmlformats.org/markup-compatibility/2006">
              <mc:Choice xmlns:v="urn:schemas-microsoft-com:vml" Requires="v">
                <p:oleObj spid="_x0000_s183172" name="Equation" r:id="rId6" imgW="139639" imgH="190417" progId="Equation.DSMT4">
                  <p:embed/>
                </p:oleObj>
              </mc:Choice>
              <mc:Fallback>
                <p:oleObj name="Equation" r:id="rId6" imgW="139639" imgH="190417" progId="Equation.DSMT4">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53187" y="3962400"/>
                        <a:ext cx="252413" cy="34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2735745882"/>
              </p:ext>
            </p:extLst>
          </p:nvPr>
        </p:nvGraphicFramePr>
        <p:xfrm>
          <a:off x="2209800" y="4648200"/>
          <a:ext cx="252413" cy="344487"/>
        </p:xfrm>
        <a:graphic>
          <a:graphicData uri="http://schemas.openxmlformats.org/presentationml/2006/ole">
            <mc:AlternateContent xmlns:mc="http://schemas.openxmlformats.org/markup-compatibility/2006">
              <mc:Choice xmlns:v="urn:schemas-microsoft-com:vml" Requires="v">
                <p:oleObj spid="_x0000_s183173" name="Equation" r:id="rId7" imgW="139639" imgH="190417" progId="Equation.DSMT4">
                  <p:embed/>
                </p:oleObj>
              </mc:Choice>
              <mc:Fallback>
                <p:oleObj name="Equation" r:id="rId7" imgW="139639" imgH="190417" progId="Equation.DSMT4">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9800" y="4648200"/>
                        <a:ext cx="252413" cy="34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6082000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a:xfrm>
            <a:off x="304800" y="274638"/>
            <a:ext cx="8763000" cy="1143000"/>
          </a:xfrm>
        </p:spPr>
        <p:txBody>
          <a:bodyPr/>
          <a:lstStyle/>
          <a:p>
            <a:pPr eaLnBrk="1" hangingPunct="1"/>
            <a:r>
              <a:rPr lang="en-US" sz="2500" b="1" dirty="0" smtClean="0"/>
              <a:t>Algorithms for adjusting parameters of combination of acyclic adjacency graphs</a:t>
            </a:r>
            <a:endParaRPr lang="en-US" sz="2500" dirty="0" smtClean="0"/>
          </a:p>
        </p:txBody>
      </p:sp>
      <p:sp>
        <p:nvSpPr>
          <p:cNvPr id="5" name="Slide Number Placeholder 4"/>
          <p:cNvSpPr>
            <a:spLocks noGrp="1"/>
          </p:cNvSpPr>
          <p:nvPr>
            <p:ph type="sldNum" sz="quarter" idx="12"/>
          </p:nvPr>
        </p:nvSpPr>
        <p:spPr/>
        <p:txBody>
          <a:bodyPr/>
          <a:lstStyle/>
          <a:p>
            <a:pPr>
              <a:defRPr/>
            </a:pPr>
            <a:fld id="{98900FC0-38B8-470F-9788-A350ED22562F}" type="slidenum">
              <a:rPr lang="en-US"/>
              <a:pPr>
                <a:defRPr/>
              </a:pPr>
              <a:t>16</a:t>
            </a:fld>
            <a:endParaRPr lang="en-US"/>
          </a:p>
        </p:txBody>
      </p:sp>
      <p:sp>
        <p:nvSpPr>
          <p:cNvPr id="52228" name="Rectangle 3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52229"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52230"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52231" name="Rectangle 4"/>
          <p:cNvSpPr>
            <a:spLocks noChangeArrowheads="1"/>
          </p:cNvSpPr>
          <p:nvPr/>
        </p:nvSpPr>
        <p:spPr bwMode="auto">
          <a:xfrm>
            <a:off x="914400" y="20034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indent="457200" algn="just"/>
            <a:r>
              <a:rPr lang="ru-RU" sz="1400">
                <a:cs typeface="Times New Roman" pitchFamily="18" charset="0"/>
              </a:rPr>
              <a:t>     </a:t>
            </a:r>
            <a:endParaRPr lang="ru-RU"/>
          </a:p>
        </p:txBody>
      </p:sp>
      <p:graphicFrame>
        <p:nvGraphicFramePr>
          <p:cNvPr id="52232" name="Object 1"/>
          <p:cNvGraphicFramePr>
            <a:graphicFrameLocks noChangeAspect="1"/>
          </p:cNvGraphicFramePr>
          <p:nvPr>
            <p:extLst>
              <p:ext uri="{D42A27DB-BD31-4B8C-83A1-F6EECF244321}">
                <p14:modId xmlns:p14="http://schemas.microsoft.com/office/powerpoint/2010/main" val="1736871364"/>
              </p:ext>
            </p:extLst>
          </p:nvPr>
        </p:nvGraphicFramePr>
        <p:xfrm>
          <a:off x="382588" y="1528763"/>
          <a:ext cx="8378825" cy="5118100"/>
        </p:xfrm>
        <a:graphic>
          <a:graphicData uri="http://schemas.openxmlformats.org/presentationml/2006/ole">
            <mc:AlternateContent xmlns:mc="http://schemas.openxmlformats.org/markup-compatibility/2006">
              <mc:Choice xmlns:v="urn:schemas-microsoft-com:vml" Requires="v">
                <p:oleObj spid="_x0000_s52518" name="Document" r:id="rId4" imgW="11472787" imgH="7014055" progId="Word.Document.12">
                  <p:embed/>
                </p:oleObj>
              </mc:Choice>
              <mc:Fallback>
                <p:oleObj name="Document" r:id="rId4" imgW="11472787" imgH="7014055" progId="Word.Document.12">
                  <p:embed/>
                  <p:pic>
                    <p:nvPicPr>
                      <p:cNvPr id="0" name="Object 1"/>
                      <p:cNvPicPr>
                        <a:picLocks noChangeAspect="1" noChangeArrowheads="1"/>
                      </p:cNvPicPr>
                      <p:nvPr/>
                    </p:nvPicPr>
                    <p:blipFill>
                      <a:blip r:embed="rId5"/>
                      <a:srcRect/>
                      <a:stretch>
                        <a:fillRect/>
                      </a:stretch>
                    </p:blipFill>
                    <p:spPr bwMode="auto">
                      <a:xfrm>
                        <a:off x="382588" y="1528763"/>
                        <a:ext cx="8378825" cy="5118100"/>
                      </a:xfrm>
                      <a:prstGeom prst="rect">
                        <a:avLst/>
                      </a:prstGeom>
                      <a:noFill/>
                      <a:ln>
                        <a:noFill/>
                      </a:ln>
                      <a:extLst/>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a:xfrm>
            <a:off x="304800" y="274638"/>
            <a:ext cx="8763000" cy="1143000"/>
          </a:xfrm>
        </p:spPr>
        <p:txBody>
          <a:bodyPr/>
          <a:lstStyle/>
          <a:p>
            <a:pPr eaLnBrk="1" hangingPunct="1"/>
            <a:r>
              <a:rPr lang="en-US" sz="2500" b="1" dirty="0"/>
              <a:t>Algorithms for adjusting parameters of combination of acyclic adjacency graphs</a:t>
            </a:r>
            <a:endParaRPr lang="en-US" sz="2500" dirty="0" smtClean="0"/>
          </a:p>
        </p:txBody>
      </p:sp>
      <p:sp>
        <p:nvSpPr>
          <p:cNvPr id="5" name="Slide Number Placeholder 4"/>
          <p:cNvSpPr>
            <a:spLocks noGrp="1"/>
          </p:cNvSpPr>
          <p:nvPr>
            <p:ph type="sldNum" sz="quarter" idx="12"/>
          </p:nvPr>
        </p:nvSpPr>
        <p:spPr/>
        <p:txBody>
          <a:bodyPr/>
          <a:lstStyle/>
          <a:p>
            <a:pPr>
              <a:defRPr/>
            </a:pPr>
            <a:fld id="{79C85D41-E757-4491-ACA4-7987A9FF541E}" type="slidenum">
              <a:rPr lang="en-US"/>
              <a:pPr>
                <a:defRPr/>
              </a:pPr>
              <a:t>17</a:t>
            </a:fld>
            <a:endParaRPr lang="en-US"/>
          </a:p>
        </p:txBody>
      </p:sp>
      <p:sp>
        <p:nvSpPr>
          <p:cNvPr id="53252" name="Rectangle 3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53253"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53254"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53255" name="Rectangle 4"/>
          <p:cNvSpPr>
            <a:spLocks noChangeArrowheads="1"/>
          </p:cNvSpPr>
          <p:nvPr/>
        </p:nvSpPr>
        <p:spPr bwMode="auto">
          <a:xfrm>
            <a:off x="914400" y="20034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indent="457200" algn="just"/>
            <a:r>
              <a:rPr lang="ru-RU" sz="1400">
                <a:cs typeface="Times New Roman" pitchFamily="18" charset="0"/>
              </a:rPr>
              <a:t>     </a:t>
            </a:r>
            <a:endParaRPr lang="ru-RU"/>
          </a:p>
        </p:txBody>
      </p:sp>
      <p:graphicFrame>
        <p:nvGraphicFramePr>
          <p:cNvPr id="53256" name="Object 1"/>
          <p:cNvGraphicFramePr>
            <a:graphicFrameLocks noChangeAspect="1"/>
          </p:cNvGraphicFramePr>
          <p:nvPr>
            <p:extLst>
              <p:ext uri="{D42A27DB-BD31-4B8C-83A1-F6EECF244321}">
                <p14:modId xmlns:p14="http://schemas.microsoft.com/office/powerpoint/2010/main" val="1624852369"/>
              </p:ext>
            </p:extLst>
          </p:nvPr>
        </p:nvGraphicFramePr>
        <p:xfrm>
          <a:off x="423863" y="1541463"/>
          <a:ext cx="8337550" cy="5405437"/>
        </p:xfrm>
        <a:graphic>
          <a:graphicData uri="http://schemas.openxmlformats.org/presentationml/2006/ole">
            <mc:AlternateContent xmlns:mc="http://schemas.openxmlformats.org/markup-compatibility/2006">
              <mc:Choice xmlns:v="urn:schemas-microsoft-com:vml" Requires="v">
                <p:oleObj spid="_x0000_s53541" name="Document" r:id="rId4" imgW="11636088" imgH="7564078" progId="Word.Document.12">
                  <p:embed/>
                </p:oleObj>
              </mc:Choice>
              <mc:Fallback>
                <p:oleObj name="Document" r:id="rId4" imgW="11636088" imgH="7564078" progId="Word.Document.12">
                  <p:embed/>
                  <p:pic>
                    <p:nvPicPr>
                      <p:cNvPr id="0" name="Object 1"/>
                      <p:cNvPicPr>
                        <a:picLocks noChangeAspect="1" noChangeArrowheads="1"/>
                      </p:cNvPicPr>
                      <p:nvPr/>
                    </p:nvPicPr>
                    <p:blipFill>
                      <a:blip r:embed="rId5"/>
                      <a:srcRect/>
                      <a:stretch>
                        <a:fillRect/>
                      </a:stretch>
                    </p:blipFill>
                    <p:spPr bwMode="auto">
                      <a:xfrm>
                        <a:off x="423863" y="1541463"/>
                        <a:ext cx="8337550" cy="5405437"/>
                      </a:xfrm>
                      <a:prstGeom prst="rect">
                        <a:avLst/>
                      </a:prstGeom>
                      <a:noFill/>
                      <a:ln>
                        <a:noFill/>
                      </a:ln>
                      <a:extLst/>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a:xfrm>
            <a:off x="304800" y="274638"/>
            <a:ext cx="8763000" cy="1143000"/>
          </a:xfrm>
        </p:spPr>
        <p:txBody>
          <a:bodyPr/>
          <a:lstStyle/>
          <a:p>
            <a:pPr eaLnBrk="1" hangingPunct="1"/>
            <a:r>
              <a:rPr lang="en-US" sz="2500" b="1" dirty="0"/>
              <a:t>Algorithms for adjusting parameters of combination of acyclic adjacency graphs</a:t>
            </a:r>
            <a:endParaRPr lang="en-US" sz="2500" dirty="0" smtClean="0"/>
          </a:p>
        </p:txBody>
      </p:sp>
      <p:sp>
        <p:nvSpPr>
          <p:cNvPr id="5" name="Slide Number Placeholder 4"/>
          <p:cNvSpPr>
            <a:spLocks noGrp="1"/>
          </p:cNvSpPr>
          <p:nvPr>
            <p:ph type="sldNum" sz="quarter" idx="12"/>
          </p:nvPr>
        </p:nvSpPr>
        <p:spPr/>
        <p:txBody>
          <a:bodyPr/>
          <a:lstStyle/>
          <a:p>
            <a:pPr>
              <a:defRPr/>
            </a:pPr>
            <a:fld id="{46F6145B-4FD8-4ED7-88AD-72CEBABE64D4}" type="slidenum">
              <a:rPr lang="en-US"/>
              <a:pPr>
                <a:defRPr/>
              </a:pPr>
              <a:t>18</a:t>
            </a:fld>
            <a:endParaRPr lang="en-US"/>
          </a:p>
        </p:txBody>
      </p:sp>
      <p:sp>
        <p:nvSpPr>
          <p:cNvPr id="55300" name="Rectangle 3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55301"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55302"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55303" name="Rectangle 4"/>
          <p:cNvSpPr>
            <a:spLocks noChangeArrowheads="1"/>
          </p:cNvSpPr>
          <p:nvPr/>
        </p:nvSpPr>
        <p:spPr bwMode="auto">
          <a:xfrm>
            <a:off x="914400" y="20034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indent="457200" algn="just"/>
            <a:r>
              <a:rPr lang="ru-RU" sz="1400">
                <a:cs typeface="Times New Roman" pitchFamily="18" charset="0"/>
              </a:rPr>
              <a:t>     </a:t>
            </a:r>
            <a:endParaRPr lang="ru-RU"/>
          </a:p>
        </p:txBody>
      </p:sp>
      <p:graphicFrame>
        <p:nvGraphicFramePr>
          <p:cNvPr id="55304" name="Object 1"/>
          <p:cNvGraphicFramePr>
            <a:graphicFrameLocks noChangeAspect="1"/>
          </p:cNvGraphicFramePr>
          <p:nvPr>
            <p:extLst>
              <p:ext uri="{D42A27DB-BD31-4B8C-83A1-F6EECF244321}">
                <p14:modId xmlns:p14="http://schemas.microsoft.com/office/powerpoint/2010/main" val="813759152"/>
              </p:ext>
            </p:extLst>
          </p:nvPr>
        </p:nvGraphicFramePr>
        <p:xfrm>
          <a:off x="382588" y="1528763"/>
          <a:ext cx="8532812" cy="5213350"/>
        </p:xfrm>
        <a:graphic>
          <a:graphicData uri="http://schemas.openxmlformats.org/presentationml/2006/ole">
            <mc:AlternateContent xmlns:mc="http://schemas.openxmlformats.org/markup-compatibility/2006">
              <mc:Choice xmlns:v="urn:schemas-microsoft-com:vml" Requires="v">
                <p:oleObj spid="_x0000_s55587" name="Document" r:id="rId4" imgW="11860537" imgH="7940732" progId="Word.Document.12">
                  <p:embed/>
                </p:oleObj>
              </mc:Choice>
              <mc:Fallback>
                <p:oleObj name="Document" r:id="rId4" imgW="11860537" imgH="7940732" progId="Word.Document.12">
                  <p:embed/>
                  <p:pic>
                    <p:nvPicPr>
                      <p:cNvPr id="0" name="Object 1"/>
                      <p:cNvPicPr>
                        <a:picLocks noChangeAspect="1" noChangeArrowheads="1"/>
                      </p:cNvPicPr>
                      <p:nvPr/>
                    </p:nvPicPr>
                    <p:blipFill>
                      <a:blip r:embed="rId5"/>
                      <a:srcRect/>
                      <a:stretch>
                        <a:fillRect/>
                      </a:stretch>
                    </p:blipFill>
                    <p:spPr bwMode="auto">
                      <a:xfrm>
                        <a:off x="382588" y="1528763"/>
                        <a:ext cx="8532812" cy="5213350"/>
                      </a:xfrm>
                      <a:prstGeom prst="rect">
                        <a:avLst/>
                      </a:prstGeom>
                      <a:noFill/>
                      <a:ln>
                        <a:noFill/>
                      </a:ln>
                      <a:extLst/>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000" b="1" dirty="0" smtClean="0"/>
              <a:t>Estimation of Markov parameter based on maximum likelihood</a:t>
            </a:r>
            <a:endParaRPr lang="en-US" sz="3000" b="1" dirty="0"/>
          </a:p>
        </p:txBody>
      </p:sp>
      <p:sp>
        <p:nvSpPr>
          <p:cNvPr id="3" name="Content Placeholder 2"/>
          <p:cNvSpPr>
            <a:spLocks noGrp="1"/>
          </p:cNvSpPr>
          <p:nvPr>
            <p:ph sz="quarter" idx="1"/>
          </p:nvPr>
        </p:nvSpPr>
        <p:spPr>
          <a:xfrm>
            <a:off x="914400" y="1447800"/>
            <a:ext cx="7772400" cy="838200"/>
          </a:xfrm>
        </p:spPr>
        <p:txBody>
          <a:bodyPr/>
          <a:lstStyle/>
          <a:p>
            <a:r>
              <a:rPr lang="en-US" sz="2000" dirty="0" smtClean="0">
                <a:latin typeface="Arial" pitchFamily="34" charset="0"/>
                <a:cs typeface="Arial" pitchFamily="34" charset="0"/>
              </a:rPr>
              <a:t>If the realization of hidden field     is known:</a:t>
            </a:r>
          </a:p>
          <a:p>
            <a:endParaRPr lang="en-US" sz="2000" dirty="0">
              <a:latin typeface="Arial" pitchFamily="34" charset="0"/>
              <a:cs typeface="Arial" pitchFamily="34" charset="0"/>
            </a:endParaRPr>
          </a:p>
          <a:p>
            <a:pPr marL="0" indent="0">
              <a:buNone/>
            </a:pPr>
            <a:endParaRPr lang="ru-RU" sz="2000" dirty="0" smtClean="0">
              <a:latin typeface="Arial" pitchFamily="34" charset="0"/>
              <a:cs typeface="Arial" pitchFamily="34" charset="0"/>
            </a:endParaRPr>
          </a:p>
          <a:p>
            <a:pPr marL="0" indent="0">
              <a:buNone/>
            </a:pPr>
            <a:endParaRPr lang="ru-RU" sz="2000" dirty="0">
              <a:latin typeface="Arial" pitchFamily="34" charset="0"/>
              <a:cs typeface="Arial" pitchFamily="34" charset="0"/>
            </a:endParaRPr>
          </a:p>
          <a:p>
            <a:pPr marL="0" indent="0">
              <a:buNone/>
            </a:pPr>
            <a:r>
              <a:rPr lang="en-US" sz="2000" dirty="0" smtClean="0">
                <a:latin typeface="Arial" pitchFamily="34" charset="0"/>
                <a:cs typeface="Arial" pitchFamily="34" charset="0"/>
              </a:rPr>
              <a:t>Then</a:t>
            </a:r>
            <a:r>
              <a:rPr lang="ru-RU" sz="2000" dirty="0" smtClean="0">
                <a:latin typeface="Arial" pitchFamily="34" charset="0"/>
                <a:cs typeface="Arial" pitchFamily="34" charset="0"/>
              </a:rPr>
              <a:t>:</a:t>
            </a:r>
            <a:r>
              <a:rPr lang="en-US" sz="2000" dirty="0" smtClean="0">
                <a:latin typeface="Arial" pitchFamily="34" charset="0"/>
                <a:cs typeface="Arial" pitchFamily="34" charset="0"/>
              </a:rPr>
              <a:t> </a:t>
            </a:r>
            <a:r>
              <a:rPr lang="ru-RU" sz="2000" dirty="0" smtClean="0">
                <a:latin typeface="Arial" pitchFamily="34" charset="0"/>
                <a:cs typeface="Arial" pitchFamily="34" charset="0"/>
              </a:rPr>
              <a:t>  </a:t>
            </a:r>
            <a:endParaRPr lang="en-US" sz="2000" dirty="0">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pPr>
              <a:defRPr/>
            </a:pPr>
            <a:fld id="{5674BDCE-746C-43C0-9A11-8E5D26BF7431}" type="slidenum">
              <a:rPr lang="en-US" smtClean="0"/>
              <a:pPr>
                <a:defRPr/>
              </a:pPr>
              <a:t>19</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1360891815"/>
              </p:ext>
            </p:extLst>
          </p:nvPr>
        </p:nvGraphicFramePr>
        <p:xfrm>
          <a:off x="1219200" y="1905000"/>
          <a:ext cx="7467600" cy="980455"/>
        </p:xfrm>
        <a:graphic>
          <a:graphicData uri="http://schemas.openxmlformats.org/presentationml/2006/ole">
            <mc:AlternateContent xmlns:mc="http://schemas.openxmlformats.org/markup-compatibility/2006">
              <mc:Choice xmlns:v="urn:schemas-microsoft-com:vml" Requires="v">
                <p:oleObj spid="_x0000_s221623" name="Equation" r:id="rId3" imgW="4483080" imgH="596880" progId="Equation.DSMT4">
                  <p:embed/>
                </p:oleObj>
              </mc:Choice>
              <mc:Fallback>
                <p:oleObj name="Equation" r:id="rId3" imgW="4483080" imgH="596880" progId="Equation.DSMT4">
                  <p:embed/>
                  <p:pic>
                    <p:nvPicPr>
                      <p:cNvPr id="0" name="Object 8"/>
                      <p:cNvPicPr>
                        <a:picLocks noChangeAspect="1" noChangeArrowheads="1"/>
                      </p:cNvPicPr>
                      <p:nvPr/>
                    </p:nvPicPr>
                    <p:blipFill>
                      <a:blip r:embed="rId4"/>
                      <a:srcRect/>
                      <a:stretch>
                        <a:fillRect/>
                      </a:stretch>
                    </p:blipFill>
                    <p:spPr bwMode="auto">
                      <a:xfrm>
                        <a:off x="1219200" y="1905000"/>
                        <a:ext cx="7467600" cy="980455"/>
                      </a:xfrm>
                      <a:prstGeom prst="rect">
                        <a:avLst/>
                      </a:prstGeom>
                      <a:noFill/>
                      <a:ln>
                        <a:noFill/>
                      </a:ln>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3559292730"/>
              </p:ext>
            </p:extLst>
          </p:nvPr>
        </p:nvGraphicFramePr>
        <p:xfrm>
          <a:off x="4751696" y="1473200"/>
          <a:ext cx="352425" cy="304800"/>
        </p:xfrm>
        <a:graphic>
          <a:graphicData uri="http://schemas.openxmlformats.org/presentationml/2006/ole">
            <mc:AlternateContent xmlns:mc="http://schemas.openxmlformats.org/markup-compatibility/2006">
              <mc:Choice xmlns:v="urn:schemas-microsoft-com:vml" Requires="v">
                <p:oleObj spid="_x0000_s221624" name="Equation" r:id="rId5" imgW="203040" imgH="177480" progId="Equation.DSMT4">
                  <p:embed/>
                </p:oleObj>
              </mc:Choice>
              <mc:Fallback>
                <p:oleObj name="Equation" r:id="rId5" imgW="203040" imgH="177480" progId="Equation.DSMT4">
                  <p:embed/>
                  <p:pic>
                    <p:nvPicPr>
                      <p:cNvPr id="0" name="Object 4"/>
                      <p:cNvPicPr>
                        <a:picLocks noChangeAspect="1" noChangeArrowheads="1"/>
                      </p:cNvPicPr>
                      <p:nvPr/>
                    </p:nvPicPr>
                    <p:blipFill>
                      <a:blip r:embed="rId6"/>
                      <a:srcRect/>
                      <a:stretch>
                        <a:fillRect/>
                      </a:stretch>
                    </p:blipFill>
                    <p:spPr bwMode="auto">
                      <a:xfrm>
                        <a:off x="4751696" y="1473200"/>
                        <a:ext cx="3524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3165635845"/>
              </p:ext>
            </p:extLst>
          </p:nvPr>
        </p:nvGraphicFramePr>
        <p:xfrm>
          <a:off x="2362200" y="2819400"/>
          <a:ext cx="1898650" cy="827088"/>
        </p:xfrm>
        <a:graphic>
          <a:graphicData uri="http://schemas.openxmlformats.org/presentationml/2006/ole">
            <mc:AlternateContent xmlns:mc="http://schemas.openxmlformats.org/markup-compatibility/2006">
              <mc:Choice xmlns:v="urn:schemas-microsoft-com:vml" Requires="v">
                <p:oleObj spid="_x0000_s221625" name="Equation" r:id="rId7" imgW="1091880" imgH="482400" progId="Equation.DSMT4">
                  <p:embed/>
                </p:oleObj>
              </mc:Choice>
              <mc:Fallback>
                <p:oleObj name="Equation" r:id="rId7" imgW="1091880" imgH="482400" progId="Equation.DSMT4">
                  <p:embed/>
                  <p:pic>
                    <p:nvPicPr>
                      <p:cNvPr id="0" name="Object 4"/>
                      <p:cNvPicPr>
                        <a:picLocks noChangeAspect="1" noChangeArrowheads="1"/>
                      </p:cNvPicPr>
                      <p:nvPr/>
                    </p:nvPicPr>
                    <p:blipFill>
                      <a:blip r:embed="rId8"/>
                      <a:srcRect/>
                      <a:stretch>
                        <a:fillRect/>
                      </a:stretch>
                    </p:blipFill>
                    <p:spPr bwMode="auto">
                      <a:xfrm>
                        <a:off x="2362200" y="2819400"/>
                        <a:ext cx="1898650" cy="827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2" name="Object 11"/>
          <p:cNvGraphicFramePr>
            <a:graphicFrameLocks noChangeAspect="1"/>
          </p:cNvGraphicFramePr>
          <p:nvPr>
            <p:extLst>
              <p:ext uri="{D42A27DB-BD31-4B8C-83A1-F6EECF244321}">
                <p14:modId xmlns:p14="http://schemas.microsoft.com/office/powerpoint/2010/main" val="330924653"/>
              </p:ext>
            </p:extLst>
          </p:nvPr>
        </p:nvGraphicFramePr>
        <p:xfrm>
          <a:off x="4350147" y="2971800"/>
          <a:ext cx="3415903" cy="480964"/>
        </p:xfrm>
        <a:graphic>
          <a:graphicData uri="http://schemas.openxmlformats.org/presentationml/2006/ole">
            <mc:AlternateContent xmlns:mc="http://schemas.openxmlformats.org/markup-compatibility/2006">
              <mc:Choice xmlns:v="urn:schemas-microsoft-com:vml" Requires="v">
                <p:oleObj spid="_x0000_s221626" name="Equation" r:id="rId9" imgW="2095200" imgH="291960" progId="Equation.DSMT4">
                  <p:embed/>
                </p:oleObj>
              </mc:Choice>
              <mc:Fallback>
                <p:oleObj name="Equation" r:id="rId9" imgW="2095200" imgH="291960" progId="Equation.DSMT4">
                  <p:embed/>
                  <p:pic>
                    <p:nvPicPr>
                      <p:cNvPr id="0" name="Object 12"/>
                      <p:cNvPicPr>
                        <a:picLocks noChangeAspect="1" noChangeArrowheads="1"/>
                      </p:cNvPicPr>
                      <p:nvPr/>
                    </p:nvPicPr>
                    <p:blipFill>
                      <a:blip r:embed="rId10"/>
                      <a:srcRect/>
                      <a:stretch>
                        <a:fillRect/>
                      </a:stretch>
                    </p:blipFill>
                    <p:spPr bwMode="auto">
                      <a:xfrm>
                        <a:off x="4350147" y="2971800"/>
                        <a:ext cx="3415903" cy="480964"/>
                      </a:xfrm>
                      <a:prstGeom prst="rect">
                        <a:avLst/>
                      </a:prstGeom>
                      <a:noFill/>
                    </p:spPr>
                  </p:pic>
                </p:oleObj>
              </mc:Fallback>
            </mc:AlternateContent>
          </a:graphicData>
        </a:graphic>
      </p:graphicFrame>
      <p:sp>
        <p:nvSpPr>
          <p:cNvPr id="13" name="Content Placeholder 2"/>
          <p:cNvSpPr txBox="1">
            <a:spLocks/>
          </p:cNvSpPr>
          <p:nvPr/>
        </p:nvSpPr>
        <p:spPr bwMode="auto">
          <a:xfrm>
            <a:off x="914400" y="3810000"/>
            <a:ext cx="77724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ts val="575"/>
              </a:spcBef>
              <a:spcAft>
                <a:spcPct val="0"/>
              </a:spcAft>
              <a:buClr>
                <a:schemeClr val="accent1"/>
              </a:buClr>
              <a:buSzPct val="85000"/>
              <a:buFont typeface="Wingdings 2" pitchFamily="18" charset="2"/>
              <a:buChar char=""/>
              <a:defRPr sz="2600" kern="1200">
                <a:solidFill>
                  <a:schemeClr val="tx1"/>
                </a:solidFill>
                <a:latin typeface="+mn-lt"/>
                <a:ea typeface="+mn-ea"/>
                <a:cs typeface="+mn-cs"/>
              </a:defRPr>
            </a:lvl1pPr>
            <a:lvl2pPr marL="547688" indent="-228600" algn="l" rtl="0" eaLnBrk="0" fontAlgn="base" hangingPunct="0">
              <a:spcBef>
                <a:spcPts val="375"/>
              </a:spcBef>
              <a:spcAft>
                <a:spcPct val="0"/>
              </a:spcAft>
              <a:buClr>
                <a:schemeClr val="accent2"/>
              </a:buClr>
              <a:buSzPct val="85000"/>
              <a:buFont typeface="Wingdings 2" pitchFamily="18" charset="2"/>
              <a:buChar char=""/>
              <a:defRPr sz="2400" kern="1200">
                <a:solidFill>
                  <a:schemeClr val="tx1"/>
                </a:solidFill>
                <a:latin typeface="+mn-lt"/>
                <a:ea typeface="+mn-ea"/>
                <a:cs typeface="+mn-cs"/>
              </a:defRPr>
            </a:lvl2pPr>
            <a:lvl3pPr marL="822325" indent="-228600" algn="l" rtl="0" eaLnBrk="0" fontAlgn="base" hangingPunct="0">
              <a:spcBef>
                <a:spcPts val="375"/>
              </a:spcBef>
              <a:spcAft>
                <a:spcPct val="0"/>
              </a:spcAft>
              <a:buClr>
                <a:srgbClr val="AABBDF"/>
              </a:buClr>
              <a:buSzPct val="85000"/>
              <a:buFont typeface="Wingdings 2" pitchFamily="18" charset="2"/>
              <a:buChar char=""/>
              <a:defRPr sz="2000" kern="1200">
                <a:solidFill>
                  <a:schemeClr val="tx1"/>
                </a:solidFill>
                <a:latin typeface="+mn-lt"/>
                <a:ea typeface="+mn-ea"/>
                <a:cs typeface="+mn-cs"/>
              </a:defRPr>
            </a:lvl3pPr>
            <a:lvl4pPr marL="1096963" indent="-228600" algn="l" rtl="0" eaLnBrk="0" fontAlgn="base" hangingPunct="0">
              <a:spcBef>
                <a:spcPts val="375"/>
              </a:spcBef>
              <a:spcAft>
                <a:spcPct val="0"/>
              </a:spcAft>
              <a:buClr>
                <a:srgbClr val="0BD0D9"/>
              </a:buClr>
              <a:buSzPct val="80000"/>
              <a:buFont typeface="Wingdings 2" pitchFamily="18" charset="2"/>
              <a:buChar char=""/>
              <a:defRPr sz="2000" kern="1200">
                <a:solidFill>
                  <a:schemeClr val="tx1"/>
                </a:solidFill>
                <a:latin typeface="+mn-lt"/>
                <a:ea typeface="+mn-ea"/>
                <a:cs typeface="+mn-cs"/>
              </a:defRPr>
            </a:lvl4pPr>
            <a:lvl5pPr marL="1371600" indent="-228600" algn="l" rtl="0" eaLnBrk="0" fontAlgn="base" hangingPunct="0">
              <a:spcBef>
                <a:spcPts val="375"/>
              </a:spcBef>
              <a:spcAft>
                <a:spcPct val="0"/>
              </a:spcAft>
              <a:buClr>
                <a:srgbClr val="0BD0D9"/>
              </a:buClr>
              <a:buChar char="o"/>
              <a:defRPr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r>
              <a:rPr lang="en-US" sz="2000" dirty="0">
                <a:latin typeface="Arial" pitchFamily="34" charset="0"/>
                <a:cs typeface="Arial" pitchFamily="34" charset="0"/>
              </a:rPr>
              <a:t>If the realization of hidden field </a:t>
            </a:r>
            <a:r>
              <a:rPr lang="en-US" sz="2000" dirty="0" smtClean="0">
                <a:latin typeface="Arial" pitchFamily="34" charset="0"/>
                <a:cs typeface="Arial" pitchFamily="34" charset="0"/>
              </a:rPr>
              <a:t>    is partially </a:t>
            </a:r>
            <a:r>
              <a:rPr lang="en-US" sz="2000" dirty="0">
                <a:latin typeface="Arial" pitchFamily="34" charset="0"/>
                <a:cs typeface="Arial" pitchFamily="34" charset="0"/>
              </a:rPr>
              <a:t>known:</a:t>
            </a:r>
          </a:p>
          <a:p>
            <a:pPr marL="0" indent="0" eaLnBrk="1" fontAlgn="auto" hangingPunct="1">
              <a:spcBef>
                <a:spcPts val="580"/>
              </a:spcBef>
              <a:spcAft>
                <a:spcPts val="0"/>
              </a:spcAft>
              <a:buNone/>
              <a:defRPr/>
            </a:pPr>
            <a:r>
              <a:rPr lang="en-US" sz="2000" dirty="0" smtClean="0">
                <a:latin typeface="Arial" pitchFamily="34" charset="0"/>
                <a:cs typeface="Arial" pitchFamily="34" charset="0"/>
              </a:rPr>
              <a:t>Iterative solving of two</a:t>
            </a:r>
            <a:r>
              <a:rPr lang="ru-RU" sz="2000" dirty="0" smtClean="0">
                <a:latin typeface="Arial" pitchFamily="34" charset="0"/>
                <a:cs typeface="Arial" pitchFamily="34" charset="0"/>
              </a:rPr>
              <a:t> </a:t>
            </a:r>
            <a:r>
              <a:rPr lang="en-US" sz="2000" dirty="0" smtClean="0">
                <a:latin typeface="Arial" pitchFamily="34" charset="0"/>
                <a:cs typeface="Arial" pitchFamily="34" charset="0"/>
              </a:rPr>
              <a:t>problems</a:t>
            </a:r>
            <a:r>
              <a:rPr lang="ru-RU" sz="2000" dirty="0" smtClean="0">
                <a:latin typeface="Arial" pitchFamily="34" charset="0"/>
                <a:cs typeface="Arial" pitchFamily="34" charset="0"/>
              </a:rPr>
              <a:t>:</a:t>
            </a:r>
            <a:endParaRPr lang="ru-RU" sz="2000" dirty="0">
              <a:latin typeface="Arial" pitchFamily="34" charset="0"/>
              <a:cs typeface="Arial" pitchFamily="34" charset="0"/>
            </a:endParaRPr>
          </a:p>
          <a:p>
            <a:pPr marL="0" indent="0" eaLnBrk="1" fontAlgn="auto" hangingPunct="1">
              <a:spcBef>
                <a:spcPts val="580"/>
              </a:spcBef>
              <a:spcAft>
                <a:spcPts val="0"/>
              </a:spcAft>
              <a:buNone/>
              <a:defRPr/>
            </a:pPr>
            <a:r>
              <a:rPr lang="ru-RU" sz="2000" dirty="0" smtClean="0">
                <a:latin typeface="Arial" pitchFamily="34" charset="0"/>
                <a:cs typeface="Arial" pitchFamily="34" charset="0"/>
              </a:rPr>
              <a:t>- </a:t>
            </a:r>
            <a:r>
              <a:rPr lang="en-US" sz="2000" dirty="0" smtClean="0">
                <a:latin typeface="Arial" pitchFamily="34" charset="0"/>
                <a:cs typeface="Arial" pitchFamily="34" charset="0"/>
              </a:rPr>
              <a:t>with fixed</a:t>
            </a:r>
            <a:r>
              <a:rPr lang="ru-RU" sz="2000" dirty="0" smtClean="0">
                <a:latin typeface="Arial" pitchFamily="34" charset="0"/>
                <a:cs typeface="Arial" pitchFamily="34" charset="0"/>
              </a:rPr>
              <a:t>       </a:t>
            </a:r>
            <a:r>
              <a:rPr lang="en-US" sz="2000" dirty="0" smtClean="0">
                <a:latin typeface="Arial" pitchFamily="34" charset="0"/>
                <a:cs typeface="Arial" pitchFamily="34" charset="0"/>
              </a:rPr>
              <a:t>and</a:t>
            </a:r>
            <a:r>
              <a:rPr lang="ru-RU" sz="2000" dirty="0" smtClean="0">
                <a:latin typeface="Arial" pitchFamily="34" charset="0"/>
                <a:cs typeface="Arial" pitchFamily="34" charset="0"/>
              </a:rPr>
              <a:t>      </a:t>
            </a:r>
            <a:r>
              <a:rPr lang="en-US" sz="2000" dirty="0" smtClean="0">
                <a:latin typeface="Arial" pitchFamily="34" charset="0"/>
                <a:cs typeface="Arial" pitchFamily="34" charset="0"/>
              </a:rPr>
              <a:t>solve the problem</a:t>
            </a:r>
            <a:endParaRPr lang="ru-RU" sz="2000" dirty="0" smtClean="0">
              <a:latin typeface="Arial" pitchFamily="34" charset="0"/>
              <a:cs typeface="Arial" pitchFamily="34" charset="0"/>
            </a:endParaRPr>
          </a:p>
          <a:p>
            <a:pPr marL="0" indent="0" eaLnBrk="1" fontAlgn="auto" hangingPunct="1">
              <a:spcBef>
                <a:spcPts val="580"/>
              </a:spcBef>
              <a:spcAft>
                <a:spcPts val="0"/>
              </a:spcAft>
              <a:buNone/>
              <a:defRPr/>
            </a:pPr>
            <a:endParaRPr lang="ru-RU" sz="2000" dirty="0">
              <a:latin typeface="Arial" pitchFamily="34" charset="0"/>
              <a:cs typeface="Arial" pitchFamily="34" charset="0"/>
            </a:endParaRPr>
          </a:p>
          <a:p>
            <a:pPr marL="0" indent="0" eaLnBrk="1" fontAlgn="auto" hangingPunct="1">
              <a:spcBef>
                <a:spcPts val="580"/>
              </a:spcBef>
              <a:spcAft>
                <a:spcPts val="0"/>
              </a:spcAft>
              <a:buNone/>
              <a:defRPr/>
            </a:pPr>
            <a:endParaRPr lang="ru-RU" sz="2000" dirty="0" smtClean="0">
              <a:latin typeface="Arial" pitchFamily="34" charset="0"/>
              <a:cs typeface="Arial" pitchFamily="34" charset="0"/>
            </a:endParaRPr>
          </a:p>
          <a:p>
            <a:pPr marL="0" indent="0" eaLnBrk="1" fontAlgn="auto" hangingPunct="1">
              <a:spcBef>
                <a:spcPts val="580"/>
              </a:spcBef>
              <a:spcAft>
                <a:spcPts val="0"/>
              </a:spcAft>
              <a:buNone/>
              <a:defRPr/>
            </a:pPr>
            <a:r>
              <a:rPr lang="ru-RU" sz="2000" dirty="0" smtClean="0">
                <a:latin typeface="Arial" pitchFamily="34" charset="0"/>
                <a:cs typeface="Arial" pitchFamily="34" charset="0"/>
              </a:rPr>
              <a:t>- </a:t>
            </a:r>
            <a:r>
              <a:rPr lang="en-US" sz="2000" dirty="0">
                <a:latin typeface="Arial" pitchFamily="34" charset="0"/>
                <a:cs typeface="Arial" pitchFamily="34" charset="0"/>
              </a:rPr>
              <a:t>w</a:t>
            </a:r>
            <a:r>
              <a:rPr lang="en-US" sz="2000" dirty="0" smtClean="0">
                <a:latin typeface="Arial" pitchFamily="34" charset="0"/>
                <a:cs typeface="Arial" pitchFamily="34" charset="0"/>
              </a:rPr>
              <a:t>ith fixed</a:t>
            </a:r>
            <a:r>
              <a:rPr lang="ru-RU" sz="2000" dirty="0" smtClean="0">
                <a:latin typeface="Arial" pitchFamily="34" charset="0"/>
                <a:cs typeface="Arial" pitchFamily="34" charset="0"/>
              </a:rPr>
              <a:t>        </a:t>
            </a:r>
            <a:r>
              <a:rPr lang="en-US" sz="2000" dirty="0" smtClean="0">
                <a:latin typeface="Arial" pitchFamily="34" charset="0"/>
                <a:cs typeface="Arial" pitchFamily="34" charset="0"/>
              </a:rPr>
              <a:t>solve the problem</a:t>
            </a:r>
            <a:endParaRPr lang="ru-RU" sz="2000" dirty="0">
              <a:latin typeface="Arial" pitchFamily="34" charset="0"/>
              <a:cs typeface="Arial" pitchFamily="34" charset="0"/>
            </a:endParaRPr>
          </a:p>
          <a:p>
            <a:pPr marL="0" indent="0">
              <a:buFont typeface="Wingdings 2" pitchFamily="18" charset="2"/>
              <a:buNone/>
            </a:pPr>
            <a:endParaRPr lang="en-US" sz="2000" dirty="0">
              <a:latin typeface="Arial" pitchFamily="34" charset="0"/>
              <a:cs typeface="Arial" pitchFamily="34" charset="0"/>
            </a:endParaRPr>
          </a:p>
        </p:txBody>
      </p:sp>
      <p:graphicFrame>
        <p:nvGraphicFramePr>
          <p:cNvPr id="14" name="Object 13"/>
          <p:cNvGraphicFramePr>
            <a:graphicFrameLocks noChangeAspect="1"/>
          </p:cNvGraphicFramePr>
          <p:nvPr>
            <p:extLst>
              <p:ext uri="{D42A27DB-BD31-4B8C-83A1-F6EECF244321}">
                <p14:modId xmlns:p14="http://schemas.microsoft.com/office/powerpoint/2010/main" val="2809280556"/>
              </p:ext>
            </p:extLst>
          </p:nvPr>
        </p:nvGraphicFramePr>
        <p:xfrm>
          <a:off x="4751696" y="3848100"/>
          <a:ext cx="352425" cy="304800"/>
        </p:xfrm>
        <a:graphic>
          <a:graphicData uri="http://schemas.openxmlformats.org/presentationml/2006/ole">
            <mc:AlternateContent xmlns:mc="http://schemas.openxmlformats.org/markup-compatibility/2006">
              <mc:Choice xmlns:v="urn:schemas-microsoft-com:vml" Requires="v">
                <p:oleObj spid="_x0000_s221627" name="Equation" r:id="rId11" imgW="203040" imgH="177480" progId="Equation.DSMT4">
                  <p:embed/>
                </p:oleObj>
              </mc:Choice>
              <mc:Fallback>
                <p:oleObj name="Equation" r:id="rId11" imgW="203040" imgH="177480" progId="Equation.DSMT4">
                  <p:embed/>
                  <p:pic>
                    <p:nvPicPr>
                      <p:cNvPr id="0" name="Object 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751696" y="3848100"/>
                        <a:ext cx="3524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5" name="Object 14"/>
          <p:cNvGraphicFramePr>
            <a:graphicFrameLocks noChangeAspect="1"/>
          </p:cNvGraphicFramePr>
          <p:nvPr>
            <p:extLst>
              <p:ext uri="{D42A27DB-BD31-4B8C-83A1-F6EECF244321}">
                <p14:modId xmlns:p14="http://schemas.microsoft.com/office/powerpoint/2010/main" val="534405855"/>
              </p:ext>
            </p:extLst>
          </p:nvPr>
        </p:nvGraphicFramePr>
        <p:xfrm>
          <a:off x="2362200" y="4649788"/>
          <a:ext cx="260350" cy="354012"/>
        </p:xfrm>
        <a:graphic>
          <a:graphicData uri="http://schemas.openxmlformats.org/presentationml/2006/ole">
            <mc:AlternateContent xmlns:mc="http://schemas.openxmlformats.org/markup-compatibility/2006">
              <mc:Choice xmlns:v="urn:schemas-microsoft-com:vml" Requires="v">
                <p:oleObj spid="_x0000_s221628" name="Equation" r:id="rId13" imgW="139639" imgH="190417" progId="Equation.DSMT4">
                  <p:embed/>
                </p:oleObj>
              </mc:Choice>
              <mc:Fallback>
                <p:oleObj name="Equation" r:id="rId13" imgW="139639" imgH="190417" progId="Equation.DSMT4">
                  <p:embed/>
                  <p:pic>
                    <p:nvPicPr>
                      <p:cNvPr id="0" name="Object 1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362200" y="4649788"/>
                        <a:ext cx="260350"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6" name="Object 15"/>
          <p:cNvGraphicFramePr>
            <a:graphicFrameLocks noChangeAspect="1"/>
          </p:cNvGraphicFramePr>
          <p:nvPr>
            <p:extLst>
              <p:ext uri="{D42A27DB-BD31-4B8C-83A1-F6EECF244321}">
                <p14:modId xmlns:p14="http://schemas.microsoft.com/office/powerpoint/2010/main" val="1976325426"/>
              </p:ext>
            </p:extLst>
          </p:nvPr>
        </p:nvGraphicFramePr>
        <p:xfrm>
          <a:off x="3221038" y="4622800"/>
          <a:ext cx="284162" cy="330200"/>
        </p:xfrm>
        <a:graphic>
          <a:graphicData uri="http://schemas.openxmlformats.org/presentationml/2006/ole">
            <mc:AlternateContent xmlns:mc="http://schemas.openxmlformats.org/markup-compatibility/2006">
              <mc:Choice xmlns:v="urn:schemas-microsoft-com:vml" Requires="v">
                <p:oleObj spid="_x0000_s221629" name="Equation" r:id="rId15" imgW="152202" imgH="177569" progId="Equation.DSMT4">
                  <p:embed/>
                </p:oleObj>
              </mc:Choice>
              <mc:Fallback>
                <p:oleObj name="Equation" r:id="rId15" imgW="152202" imgH="177569" progId="Equation.DSMT4">
                  <p:embed/>
                  <p:pic>
                    <p:nvPicPr>
                      <p:cNvPr id="0" name="Object 12"/>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221038" y="4622800"/>
                        <a:ext cx="284162"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7" name="Object 16"/>
          <p:cNvGraphicFramePr>
            <a:graphicFrameLocks noChangeAspect="1"/>
          </p:cNvGraphicFramePr>
          <p:nvPr>
            <p:extLst>
              <p:ext uri="{D42A27DB-BD31-4B8C-83A1-F6EECF244321}">
                <p14:modId xmlns:p14="http://schemas.microsoft.com/office/powerpoint/2010/main" val="3130910105"/>
              </p:ext>
            </p:extLst>
          </p:nvPr>
        </p:nvGraphicFramePr>
        <p:xfrm>
          <a:off x="1676400" y="5092700"/>
          <a:ext cx="6394450" cy="622300"/>
        </p:xfrm>
        <a:graphic>
          <a:graphicData uri="http://schemas.openxmlformats.org/presentationml/2006/ole">
            <mc:AlternateContent xmlns:mc="http://schemas.openxmlformats.org/markup-compatibility/2006">
              <mc:Choice xmlns:v="urn:schemas-microsoft-com:vml" Requires="v">
                <p:oleObj spid="_x0000_s221630" name="Equation" r:id="rId17" imgW="4038480" imgH="393480" progId="Equation.DSMT4">
                  <p:embed/>
                </p:oleObj>
              </mc:Choice>
              <mc:Fallback>
                <p:oleObj name="Equation" r:id="rId17" imgW="4038480" imgH="393480" progId="Equation.DSMT4">
                  <p:embed/>
                  <p:pic>
                    <p:nvPicPr>
                      <p:cNvPr id="0" name="Object 7"/>
                      <p:cNvPicPr>
                        <a:picLocks noChangeAspect="1" noChangeArrowheads="1"/>
                      </p:cNvPicPr>
                      <p:nvPr/>
                    </p:nvPicPr>
                    <p:blipFill>
                      <a:blip r:embed="rId18"/>
                      <a:srcRect/>
                      <a:stretch>
                        <a:fillRect/>
                      </a:stretch>
                    </p:blipFill>
                    <p:spPr bwMode="auto">
                      <a:xfrm>
                        <a:off x="1676400" y="5092700"/>
                        <a:ext cx="6394450" cy="622300"/>
                      </a:xfrm>
                      <a:prstGeom prst="rect">
                        <a:avLst/>
                      </a:prstGeom>
                      <a:noFill/>
                      <a:ln>
                        <a:noFill/>
                      </a:ln>
                    </p:spPr>
                  </p:pic>
                </p:oleObj>
              </mc:Fallback>
            </mc:AlternateContent>
          </a:graphicData>
        </a:graphic>
      </p:graphicFrame>
      <p:graphicFrame>
        <p:nvGraphicFramePr>
          <p:cNvPr id="18" name="Object 17"/>
          <p:cNvGraphicFramePr>
            <a:graphicFrameLocks noChangeAspect="1"/>
          </p:cNvGraphicFramePr>
          <p:nvPr>
            <p:extLst>
              <p:ext uri="{D42A27DB-BD31-4B8C-83A1-F6EECF244321}">
                <p14:modId xmlns:p14="http://schemas.microsoft.com/office/powerpoint/2010/main" val="1213352492"/>
              </p:ext>
            </p:extLst>
          </p:nvPr>
        </p:nvGraphicFramePr>
        <p:xfrm>
          <a:off x="6634163" y="4941888"/>
          <a:ext cx="219075" cy="328612"/>
        </p:xfrm>
        <a:graphic>
          <a:graphicData uri="http://schemas.openxmlformats.org/presentationml/2006/ole">
            <mc:AlternateContent xmlns:mc="http://schemas.openxmlformats.org/markup-compatibility/2006">
              <mc:Choice xmlns:v="urn:schemas-microsoft-com:vml" Requires="v">
                <p:oleObj spid="_x0000_s221631" name="Equation" r:id="rId19" imgW="126720" imgH="190440" progId="Equation.DSMT4">
                  <p:embed/>
                </p:oleObj>
              </mc:Choice>
              <mc:Fallback>
                <p:oleObj name="Equation" r:id="rId19" imgW="126720" imgH="190440" progId="Equation.DSMT4">
                  <p:embed/>
                  <p:pic>
                    <p:nvPicPr>
                      <p:cNvPr id="0" name="Object 8"/>
                      <p:cNvPicPr>
                        <a:picLocks noChangeAspect="1" noChangeArrowheads="1"/>
                      </p:cNvPicPr>
                      <p:nvPr/>
                    </p:nvPicPr>
                    <p:blipFill>
                      <a:blip r:embed="rId20"/>
                      <a:srcRect/>
                      <a:stretch>
                        <a:fillRect/>
                      </a:stretch>
                    </p:blipFill>
                    <p:spPr bwMode="auto">
                      <a:xfrm>
                        <a:off x="6634163" y="4941888"/>
                        <a:ext cx="219075" cy="328612"/>
                      </a:xfrm>
                      <a:prstGeom prst="rect">
                        <a:avLst/>
                      </a:prstGeom>
                      <a:noFill/>
                      <a:ln>
                        <a:noFill/>
                      </a:ln>
                    </p:spPr>
                  </p:pic>
                </p:oleObj>
              </mc:Fallback>
            </mc:AlternateContent>
          </a:graphicData>
        </a:graphic>
      </p:graphicFrame>
      <p:graphicFrame>
        <p:nvGraphicFramePr>
          <p:cNvPr id="19" name="Object 18"/>
          <p:cNvGraphicFramePr>
            <a:graphicFrameLocks noChangeAspect="1"/>
          </p:cNvGraphicFramePr>
          <p:nvPr>
            <p:extLst>
              <p:ext uri="{D42A27DB-BD31-4B8C-83A1-F6EECF244321}">
                <p14:modId xmlns:p14="http://schemas.microsoft.com/office/powerpoint/2010/main" val="3626955865"/>
              </p:ext>
            </p:extLst>
          </p:nvPr>
        </p:nvGraphicFramePr>
        <p:xfrm>
          <a:off x="2365375" y="5740400"/>
          <a:ext cx="377825" cy="330200"/>
        </p:xfrm>
        <a:graphic>
          <a:graphicData uri="http://schemas.openxmlformats.org/presentationml/2006/ole">
            <mc:AlternateContent xmlns:mc="http://schemas.openxmlformats.org/markup-compatibility/2006">
              <mc:Choice xmlns:v="urn:schemas-microsoft-com:vml" Requires="v">
                <p:oleObj spid="_x0000_s221632" name="Equation" r:id="rId21" imgW="202936" imgH="177569" progId="Equation.DSMT4">
                  <p:embed/>
                </p:oleObj>
              </mc:Choice>
              <mc:Fallback>
                <p:oleObj name="Equation" r:id="rId21" imgW="202936" imgH="177569" progId="Equation.DSMT4">
                  <p:embed/>
                  <p:pic>
                    <p:nvPicPr>
                      <p:cNvPr id="0" name="Object 14"/>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2365375" y="5740400"/>
                        <a:ext cx="377825"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2" name="Object 21"/>
          <p:cNvGraphicFramePr>
            <a:graphicFrameLocks noChangeAspect="1"/>
          </p:cNvGraphicFramePr>
          <p:nvPr>
            <p:extLst>
              <p:ext uri="{D42A27DB-BD31-4B8C-83A1-F6EECF244321}">
                <p14:modId xmlns:p14="http://schemas.microsoft.com/office/powerpoint/2010/main" val="1065777083"/>
              </p:ext>
            </p:extLst>
          </p:nvPr>
        </p:nvGraphicFramePr>
        <p:xfrm>
          <a:off x="4895850" y="5715000"/>
          <a:ext cx="2495550" cy="584200"/>
        </p:xfrm>
        <a:graphic>
          <a:graphicData uri="http://schemas.openxmlformats.org/presentationml/2006/ole">
            <mc:AlternateContent xmlns:mc="http://schemas.openxmlformats.org/markup-compatibility/2006">
              <mc:Choice xmlns:v="urn:schemas-microsoft-com:vml" Requires="v">
                <p:oleObj spid="_x0000_s221633" name="Equation" r:id="rId23" imgW="1498320" imgH="355320" progId="Equation.DSMT4">
                  <p:embed/>
                </p:oleObj>
              </mc:Choice>
              <mc:Fallback>
                <p:oleObj name="Equation" r:id="rId23" imgW="1498320" imgH="355320" progId="Equation.DSMT4">
                  <p:embed/>
                  <p:pic>
                    <p:nvPicPr>
                      <p:cNvPr id="0" name="Object 4"/>
                      <p:cNvPicPr>
                        <a:picLocks noChangeAspect="1" noChangeArrowheads="1"/>
                      </p:cNvPicPr>
                      <p:nvPr/>
                    </p:nvPicPr>
                    <p:blipFill>
                      <a:blip r:embed="rId24"/>
                      <a:srcRect/>
                      <a:stretch>
                        <a:fillRect/>
                      </a:stretch>
                    </p:blipFill>
                    <p:spPr bwMode="auto">
                      <a:xfrm>
                        <a:off x="4895850" y="5715000"/>
                        <a:ext cx="24955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6254099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eaLnBrk="1" hangingPunct="1"/>
            <a:r>
              <a:rPr lang="en-US" dirty="0" smtClean="0"/>
              <a:t>General characteristics of the work</a:t>
            </a:r>
            <a:r>
              <a:rPr lang="ru-RU" dirty="0" smtClean="0"/>
              <a:t>.</a:t>
            </a:r>
            <a:br>
              <a:rPr lang="ru-RU" dirty="0" smtClean="0"/>
            </a:br>
            <a:r>
              <a:rPr lang="en-US" sz="2500" b="1" dirty="0" smtClean="0">
                <a:solidFill>
                  <a:srgbClr val="CC00FF"/>
                </a:solidFill>
              </a:rPr>
              <a:t>The topicality of the work</a:t>
            </a:r>
            <a:endParaRPr lang="en-US" sz="2500" b="1" dirty="0">
              <a:solidFill>
                <a:srgbClr val="CC00FF"/>
              </a:solidFill>
            </a:endParaRPr>
          </a:p>
        </p:txBody>
      </p:sp>
      <p:sp>
        <p:nvSpPr>
          <p:cNvPr id="4" name="Slide Number Placeholder 3"/>
          <p:cNvSpPr>
            <a:spLocks noGrp="1"/>
          </p:cNvSpPr>
          <p:nvPr>
            <p:ph type="sldNum" sz="quarter" idx="12"/>
          </p:nvPr>
        </p:nvSpPr>
        <p:spPr/>
        <p:txBody>
          <a:bodyPr/>
          <a:lstStyle/>
          <a:p>
            <a:pPr>
              <a:defRPr/>
            </a:pPr>
            <a:fld id="{570F9C7B-FFA0-4DB2-8EEB-93DABA337742}" type="slidenum">
              <a:rPr lang="en-US"/>
              <a:pPr>
                <a:defRPr/>
              </a:pPr>
              <a:t>2</a:t>
            </a:fld>
            <a:endParaRPr lang="en-US" dirty="0"/>
          </a:p>
        </p:txBody>
      </p:sp>
      <p:sp>
        <p:nvSpPr>
          <p:cNvPr id="7172" name="Content Placeholder 2"/>
          <p:cNvSpPr>
            <a:spLocks noGrp="1"/>
          </p:cNvSpPr>
          <p:nvPr>
            <p:ph sz="quarter" idx="1"/>
          </p:nvPr>
        </p:nvSpPr>
        <p:spPr>
          <a:xfrm>
            <a:off x="914400" y="1447800"/>
            <a:ext cx="7924800" cy="4953000"/>
          </a:xfrm>
        </p:spPr>
        <p:txBody>
          <a:bodyPr/>
          <a:lstStyle/>
          <a:p>
            <a:pPr algn="just"/>
            <a:r>
              <a:rPr lang="en-US" sz="1800" dirty="0" smtClean="0">
                <a:latin typeface="Arial" pitchFamily="34" charset="0"/>
                <a:cs typeface="Arial" pitchFamily="34" charset="0"/>
              </a:rPr>
              <a:t>Nowadays the problems of computer data processing are topical. In these problems observations are related in a single array, on elements of </a:t>
            </a:r>
            <a:r>
              <a:rPr lang="en-US" sz="1800" dirty="0" smtClean="0">
                <a:latin typeface="Arial" pitchFamily="34" charset="0"/>
                <a:cs typeface="Arial" pitchFamily="34" charset="0"/>
              </a:rPr>
              <a:t>the array </a:t>
            </a:r>
            <a:r>
              <a:rPr lang="en-US" sz="1800" dirty="0" smtClean="0">
                <a:latin typeface="Arial" pitchFamily="34" charset="0"/>
                <a:cs typeface="Arial" pitchFamily="34" charset="0"/>
              </a:rPr>
              <a:t>it is often necessary to make a coordinated decision with regard of adjacent elements</a:t>
            </a:r>
          </a:p>
          <a:p>
            <a:pPr algn="just"/>
            <a:r>
              <a:rPr lang="en-US" sz="1800" dirty="0" smtClean="0">
                <a:latin typeface="Arial" pitchFamily="34" charset="0"/>
                <a:cs typeface="Arial" pitchFamily="34" charset="0"/>
              </a:rPr>
              <a:t>One of such problems is </a:t>
            </a:r>
            <a:r>
              <a:rPr lang="en-US" sz="1800" dirty="0" smtClean="0">
                <a:latin typeface="Arial" pitchFamily="34" charset="0"/>
                <a:cs typeface="Arial" pitchFamily="34" charset="0"/>
              </a:rPr>
              <a:t>that </a:t>
            </a:r>
            <a:r>
              <a:rPr lang="en-US" sz="1800" dirty="0" smtClean="0">
                <a:latin typeface="Arial" pitchFamily="34" charset="0"/>
                <a:cs typeface="Arial" pitchFamily="34" charset="0"/>
              </a:rPr>
              <a:t>of raster texture image processing for the purpose of their segmentation by types of raster textures, for example, the processing of cosmic aerial photographs, two-dimensional scenes, etc.</a:t>
            </a:r>
          </a:p>
          <a:p>
            <a:pPr algn="just"/>
            <a:r>
              <a:rPr lang="en-US" sz="1800" dirty="0" smtClean="0">
                <a:latin typeface="Arial" pitchFamily="34" charset="0"/>
                <a:cs typeface="Arial" pitchFamily="34" charset="0"/>
              </a:rPr>
              <a:t>The interrelations between the array elements are represented by an adjacency graph</a:t>
            </a:r>
            <a:endParaRPr lang="ru-RU" sz="1800" dirty="0" smtClean="0">
              <a:latin typeface="Arial" pitchFamily="34" charset="0"/>
              <a:cs typeface="Arial" pitchFamily="34" charset="0"/>
            </a:endParaRPr>
          </a:p>
          <a:p>
            <a:pPr algn="just"/>
            <a:r>
              <a:rPr lang="en-US" sz="1800" b="1" dirty="0" smtClean="0">
                <a:solidFill>
                  <a:schemeClr val="bg2">
                    <a:lumMod val="25000"/>
                  </a:schemeClr>
                </a:solidFill>
                <a:latin typeface="Arial" pitchFamily="34" charset="0"/>
                <a:cs typeface="Arial" pitchFamily="34" charset="0"/>
              </a:rPr>
              <a:t>Any attempts to reduce the complexity of algorithms while maintaining an acceptable quality of the gained result are topical. </a:t>
            </a:r>
          </a:p>
          <a:p>
            <a:pPr algn="just"/>
            <a:r>
              <a:rPr lang="en-US" sz="1800" dirty="0" smtClean="0">
                <a:latin typeface="Arial" pitchFamily="34" charset="0"/>
                <a:cs typeface="Arial" pitchFamily="34" charset="0"/>
              </a:rPr>
              <a:t>In linearly ordered arrays the adjacency graph is a chain. That adjacency allows </a:t>
            </a:r>
            <a:r>
              <a:rPr lang="en-US" sz="1800" dirty="0" smtClean="0">
                <a:latin typeface="Arial" pitchFamily="34" charset="0"/>
                <a:cs typeface="Arial" pitchFamily="34" charset="0"/>
              </a:rPr>
              <a:t>us to </a:t>
            </a:r>
            <a:r>
              <a:rPr lang="en-US" sz="1800" dirty="0" smtClean="0">
                <a:latin typeface="Arial" pitchFamily="34" charset="0"/>
                <a:cs typeface="Arial" pitchFamily="34" charset="0"/>
              </a:rPr>
              <a:t>organize </a:t>
            </a:r>
            <a:r>
              <a:rPr lang="en-US" sz="1800" dirty="0" smtClean="0">
                <a:latin typeface="Arial" pitchFamily="34" charset="0"/>
                <a:cs typeface="Arial" pitchFamily="34" charset="0"/>
              </a:rPr>
              <a:t>the </a:t>
            </a:r>
            <a:r>
              <a:rPr lang="en-US" sz="1800" dirty="0" smtClean="0">
                <a:latin typeface="Arial" pitchFamily="34" charset="0"/>
                <a:cs typeface="Arial" pitchFamily="34" charset="0"/>
              </a:rPr>
              <a:t>efficient processing of data arrays based on popular approaches such as dynamic programming method and Markov chain theory</a:t>
            </a:r>
            <a:endParaRPr lang="ru-RU" sz="1800" dirty="0">
              <a:latin typeface="Arial" pitchFamily="34" charset="0"/>
              <a:cs typeface="Arial" pitchFamily="34" charset="0"/>
            </a:endParaRPr>
          </a:p>
          <a:p>
            <a:pPr algn="just"/>
            <a:endParaRPr lang="en-US" sz="1900" dirty="0">
              <a:latin typeface="Arial" pitchFamily="34" charset="0"/>
              <a:cs typeface="Arial" pitchFamily="34" charset="0"/>
            </a:endParaRPr>
          </a:p>
          <a:p>
            <a:pPr algn="just" eaLnBrk="1" hangingPunct="1"/>
            <a:endParaRPr lang="ru-RU" sz="1900" dirty="0">
              <a:latin typeface="Arial" pitchFamily="34" charset="0"/>
              <a:cs typeface="Arial" pitchFamily="34" charset="0"/>
            </a:endParaRPr>
          </a:p>
          <a:p>
            <a:endParaRPr lang="en-US" sz="2000" dirty="0"/>
          </a:p>
          <a:p>
            <a:pPr eaLnBrk="1" hangingPunct="1"/>
            <a:endParaRPr lang="en-US" dirty="0" smtClean="0"/>
          </a:p>
        </p:txBody>
      </p:sp>
    </p:spTree>
    <p:extLst>
      <p:ext uri="{BB962C8B-B14F-4D97-AF65-F5344CB8AC3E}">
        <p14:creationId xmlns:p14="http://schemas.microsoft.com/office/powerpoint/2010/main" val="40062708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a:xfrm>
            <a:off x="914400" y="274638"/>
            <a:ext cx="8153400" cy="1143000"/>
          </a:xfrm>
        </p:spPr>
        <p:txBody>
          <a:bodyPr/>
          <a:lstStyle/>
          <a:p>
            <a:r>
              <a:rPr lang="en-US" sz="2800" b="1" dirty="0" smtClean="0">
                <a:latin typeface="Arial" pitchFamily="34" charset="0"/>
                <a:cs typeface="Arial" pitchFamily="34" charset="0"/>
              </a:rPr>
              <a:t>Parameters of algorithm tuning and example of simulated image processing</a:t>
            </a:r>
            <a:endParaRPr lang="en-US" sz="2800" b="1" dirty="0">
              <a:latin typeface="Arial" pitchFamily="34" charset="0"/>
              <a:cs typeface="Arial" pitchFamily="34" charset="0"/>
            </a:endParaRPr>
          </a:p>
        </p:txBody>
      </p:sp>
      <p:sp>
        <p:nvSpPr>
          <p:cNvPr id="5" name="Slide Number Placeholder 4"/>
          <p:cNvSpPr>
            <a:spLocks noGrp="1"/>
          </p:cNvSpPr>
          <p:nvPr>
            <p:ph type="sldNum" sz="quarter" idx="12"/>
          </p:nvPr>
        </p:nvSpPr>
        <p:spPr/>
        <p:txBody>
          <a:bodyPr/>
          <a:lstStyle/>
          <a:p>
            <a:pPr>
              <a:defRPr/>
            </a:pPr>
            <a:fld id="{FC3F4400-038E-4774-835F-A60743A12077}" type="slidenum">
              <a:rPr lang="en-US"/>
              <a:pPr>
                <a:defRPr/>
              </a:pPr>
              <a:t>20</a:t>
            </a:fld>
            <a:endParaRPr lang="en-US"/>
          </a:p>
        </p:txBody>
      </p:sp>
      <p:sp>
        <p:nvSpPr>
          <p:cNvPr id="58372" name="Rectangle 3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58373"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58374"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58375" name="Rectangle 4"/>
          <p:cNvSpPr>
            <a:spLocks noChangeArrowheads="1"/>
          </p:cNvSpPr>
          <p:nvPr/>
        </p:nvSpPr>
        <p:spPr bwMode="auto">
          <a:xfrm>
            <a:off x="914400" y="20034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indent="457200" algn="just"/>
            <a:r>
              <a:rPr lang="ru-RU" sz="1400">
                <a:cs typeface="Times New Roman" pitchFamily="18" charset="0"/>
              </a:rPr>
              <a:t>     </a:t>
            </a:r>
            <a:endParaRPr lang="ru-RU"/>
          </a:p>
        </p:txBody>
      </p:sp>
      <p:sp>
        <p:nvSpPr>
          <p:cNvPr id="12" name="Content Placeholder 2"/>
          <p:cNvSpPr>
            <a:spLocks noGrp="1"/>
          </p:cNvSpPr>
          <p:nvPr>
            <p:ph sz="quarter" idx="1"/>
          </p:nvPr>
        </p:nvSpPr>
        <p:spPr>
          <a:xfrm>
            <a:off x="914400" y="1447800"/>
            <a:ext cx="7848600" cy="4572000"/>
          </a:xfrm>
        </p:spPr>
        <p:txBody>
          <a:bodyPr/>
          <a:lstStyle/>
          <a:p>
            <a:pPr>
              <a:lnSpc>
                <a:spcPct val="150000"/>
              </a:lnSpc>
            </a:pPr>
            <a:endParaRPr lang="ru-RU" sz="2000" dirty="0">
              <a:latin typeface="Arial" pitchFamily="34" charset="0"/>
              <a:cs typeface="Arial" pitchFamily="34" charset="0"/>
            </a:endParaRPr>
          </a:p>
          <a:p>
            <a:pPr>
              <a:lnSpc>
                <a:spcPct val="150000"/>
              </a:lnSpc>
            </a:pPr>
            <a:endParaRPr lang="ru-RU" sz="2000" dirty="0" smtClean="0">
              <a:latin typeface="Arial" pitchFamily="34" charset="0"/>
              <a:cs typeface="Arial" pitchFamily="34" charset="0"/>
            </a:endParaRPr>
          </a:p>
          <a:p>
            <a:pPr>
              <a:lnSpc>
                <a:spcPct val="150000"/>
              </a:lnSpc>
            </a:pPr>
            <a:endParaRPr lang="ru-RU" sz="2000" dirty="0">
              <a:latin typeface="Arial" pitchFamily="34" charset="0"/>
              <a:cs typeface="Arial" pitchFamily="34" charset="0"/>
            </a:endParaRPr>
          </a:p>
          <a:p>
            <a:pPr>
              <a:lnSpc>
                <a:spcPct val="150000"/>
              </a:lnSpc>
            </a:pPr>
            <a:endParaRPr lang="ru-RU" sz="2000" dirty="0" smtClean="0">
              <a:latin typeface="Arial" pitchFamily="34" charset="0"/>
              <a:cs typeface="Arial" pitchFamily="34" charset="0"/>
            </a:endParaRPr>
          </a:p>
        </p:txBody>
      </p:sp>
      <p:graphicFrame>
        <p:nvGraphicFramePr>
          <p:cNvPr id="11" name="Table 10"/>
          <p:cNvGraphicFramePr>
            <a:graphicFrameLocks noGrp="1"/>
          </p:cNvGraphicFramePr>
          <p:nvPr>
            <p:extLst>
              <p:ext uri="{D42A27DB-BD31-4B8C-83A1-F6EECF244321}">
                <p14:modId xmlns:p14="http://schemas.microsoft.com/office/powerpoint/2010/main" val="2565859211"/>
              </p:ext>
            </p:extLst>
          </p:nvPr>
        </p:nvGraphicFramePr>
        <p:xfrm>
          <a:off x="1015380" y="1828800"/>
          <a:ext cx="7519020" cy="2590800"/>
        </p:xfrm>
        <a:graphic>
          <a:graphicData uri="http://schemas.openxmlformats.org/drawingml/2006/table">
            <a:tbl>
              <a:tblPr firstRow="1" firstCol="1" lastRow="1" lastCol="1" bandRow="1" bandCol="1">
                <a:tableStyleId>{5940675A-B579-460E-94D1-54222C63F5DA}</a:tableStyleId>
              </a:tblPr>
              <a:tblGrid>
                <a:gridCol w="1147403"/>
                <a:gridCol w="1147403"/>
                <a:gridCol w="880814"/>
                <a:gridCol w="1522264"/>
                <a:gridCol w="687536"/>
                <a:gridCol w="1600200"/>
                <a:gridCol w="533400"/>
              </a:tblGrid>
              <a:tr h="170329">
                <a:tc rowSpan="2">
                  <a:txBody>
                    <a:bodyPr/>
                    <a:lstStyle/>
                    <a:p>
                      <a:pPr algn="ctr">
                        <a:spcAft>
                          <a:spcPts val="0"/>
                        </a:spcAft>
                      </a:pPr>
                      <a:r>
                        <a:rPr lang="en-US" sz="1500" dirty="0" smtClean="0">
                          <a:effectLst/>
                        </a:rPr>
                        <a:t>Image</a:t>
                      </a:r>
                      <a:endParaRPr lang="en-US" sz="1500" dirty="0">
                        <a:effectLst/>
                        <a:latin typeface="Times New Roman"/>
                        <a:ea typeface="Times New Roman"/>
                      </a:endParaRPr>
                    </a:p>
                  </a:txBody>
                  <a:tcPr marL="68580" marR="68580" marT="0" marB="0"/>
                </a:tc>
                <a:tc gridSpan="2">
                  <a:txBody>
                    <a:bodyPr/>
                    <a:lstStyle/>
                    <a:p>
                      <a:pPr algn="ctr">
                        <a:spcAft>
                          <a:spcPts val="0"/>
                        </a:spcAft>
                      </a:pPr>
                      <a:r>
                        <a:rPr lang="ru-RU" sz="1500">
                          <a:effectLst/>
                        </a:rPr>
                        <a:t>А1</a:t>
                      </a:r>
                      <a:endParaRPr lang="en-US" sz="1500">
                        <a:effectLst/>
                        <a:latin typeface="Times New Roman"/>
                        <a:ea typeface="Times New Roman"/>
                      </a:endParaRPr>
                    </a:p>
                  </a:txBody>
                  <a:tcPr marL="68580" marR="68580" marT="0" marB="0"/>
                </a:tc>
                <a:tc hMerge="1">
                  <a:txBody>
                    <a:bodyPr/>
                    <a:lstStyle/>
                    <a:p>
                      <a:endParaRPr lang="en-US"/>
                    </a:p>
                  </a:txBody>
                  <a:tcPr/>
                </a:tc>
                <a:tc gridSpan="2">
                  <a:txBody>
                    <a:bodyPr/>
                    <a:lstStyle/>
                    <a:p>
                      <a:pPr algn="ctr">
                        <a:spcAft>
                          <a:spcPts val="0"/>
                        </a:spcAft>
                      </a:pPr>
                      <a:r>
                        <a:rPr lang="ru-RU" sz="1500">
                          <a:effectLst/>
                        </a:rPr>
                        <a:t>А2</a:t>
                      </a:r>
                      <a:endParaRPr lang="en-US" sz="1500">
                        <a:effectLst/>
                        <a:latin typeface="Times New Roman"/>
                        <a:ea typeface="Times New Roman"/>
                      </a:endParaRPr>
                    </a:p>
                  </a:txBody>
                  <a:tcPr marL="68580" marR="68580" marT="0" marB="0"/>
                </a:tc>
                <a:tc hMerge="1">
                  <a:txBody>
                    <a:bodyPr/>
                    <a:lstStyle/>
                    <a:p>
                      <a:endParaRPr lang="en-US"/>
                    </a:p>
                  </a:txBody>
                  <a:tcPr/>
                </a:tc>
                <a:tc gridSpan="2">
                  <a:txBody>
                    <a:bodyPr/>
                    <a:lstStyle/>
                    <a:p>
                      <a:pPr algn="ctr">
                        <a:spcAft>
                          <a:spcPts val="0"/>
                        </a:spcAft>
                      </a:pPr>
                      <a:r>
                        <a:rPr lang="ru-RU" sz="1500">
                          <a:effectLst/>
                        </a:rPr>
                        <a:t>А3</a:t>
                      </a:r>
                      <a:endParaRPr lang="en-US" sz="1500">
                        <a:effectLst/>
                        <a:latin typeface="Times New Roman"/>
                        <a:ea typeface="Times New Roman"/>
                      </a:endParaRPr>
                    </a:p>
                  </a:txBody>
                  <a:tcPr marL="68580" marR="68580" marT="0" marB="0"/>
                </a:tc>
                <a:tc hMerge="1">
                  <a:txBody>
                    <a:bodyPr/>
                    <a:lstStyle/>
                    <a:p>
                      <a:endParaRPr lang="en-US"/>
                    </a:p>
                  </a:txBody>
                  <a:tcPr/>
                </a:tc>
              </a:tr>
              <a:tr h="170329">
                <a:tc vMerge="1">
                  <a:txBody>
                    <a:bodyPr/>
                    <a:lstStyle/>
                    <a:p>
                      <a:endParaRPr lang="en-US"/>
                    </a:p>
                  </a:txBody>
                  <a:tcPr/>
                </a:tc>
                <a:tc>
                  <a:txBody>
                    <a:bodyPr/>
                    <a:lstStyle/>
                    <a:p>
                      <a:pPr algn="ctr">
                        <a:spcAft>
                          <a:spcPts val="0"/>
                        </a:spcAft>
                      </a:pPr>
                      <a:r>
                        <a:rPr lang="en-US" sz="1500" dirty="0" smtClean="0">
                          <a:effectLst/>
                          <a:latin typeface="Times New Roman"/>
                          <a:ea typeface="Times New Roman"/>
                        </a:rPr>
                        <a:t>weights</a:t>
                      </a:r>
                      <a:endParaRPr lang="en-US" sz="1500" dirty="0">
                        <a:effectLst/>
                        <a:latin typeface="Times New Roman"/>
                        <a:ea typeface="Times New Roman"/>
                      </a:endParaRPr>
                    </a:p>
                  </a:txBody>
                  <a:tcPr marL="68580" marR="68580" marT="0" marB="0"/>
                </a:tc>
                <a:tc>
                  <a:txBody>
                    <a:bodyPr/>
                    <a:lstStyle/>
                    <a:p>
                      <a:pPr algn="ctr">
                        <a:spcAft>
                          <a:spcPts val="0"/>
                        </a:spcAft>
                      </a:pPr>
                      <a:r>
                        <a:rPr lang="ru-RU" sz="1500">
                          <a:effectLst/>
                        </a:rPr>
                        <a:t>q</a:t>
                      </a:r>
                      <a:endParaRPr lang="en-US" sz="1500">
                        <a:effectLst/>
                        <a:latin typeface="Times New Roman"/>
                        <a:ea typeface="Times New Roman"/>
                      </a:endParaRPr>
                    </a:p>
                  </a:txBody>
                  <a:tcPr marL="68580" marR="68580" marT="0" marB="0"/>
                </a:tc>
                <a:tc>
                  <a:txBody>
                    <a:bodyPr/>
                    <a:lstStyle/>
                    <a:p>
                      <a:pPr algn="ctr">
                        <a:spcAft>
                          <a:spcPts val="0"/>
                        </a:spcAft>
                      </a:pPr>
                      <a:r>
                        <a:rPr lang="en-US" sz="1500" dirty="0" smtClean="0">
                          <a:effectLst/>
                          <a:latin typeface="Times New Roman"/>
                          <a:ea typeface="Times New Roman"/>
                        </a:rPr>
                        <a:t>weights</a:t>
                      </a:r>
                      <a:endParaRPr lang="en-US" sz="1500" dirty="0">
                        <a:effectLst/>
                        <a:latin typeface="Times New Roman"/>
                        <a:ea typeface="Times New Roman"/>
                      </a:endParaRPr>
                    </a:p>
                  </a:txBody>
                  <a:tcPr marL="68580" marR="68580" marT="0" marB="0"/>
                </a:tc>
                <a:tc>
                  <a:txBody>
                    <a:bodyPr/>
                    <a:lstStyle/>
                    <a:p>
                      <a:pPr algn="ctr">
                        <a:spcAft>
                          <a:spcPts val="0"/>
                        </a:spcAft>
                      </a:pPr>
                      <a:r>
                        <a:rPr lang="ru-RU" sz="1500">
                          <a:effectLst/>
                        </a:rPr>
                        <a:t>q</a:t>
                      </a:r>
                      <a:endParaRPr lang="en-US" sz="1500">
                        <a:effectLst/>
                        <a:latin typeface="Times New Roman"/>
                        <a:ea typeface="Times New Roman"/>
                      </a:endParaRPr>
                    </a:p>
                  </a:txBody>
                  <a:tcPr marL="68580" marR="68580" marT="0" marB="0"/>
                </a:tc>
                <a:tc>
                  <a:txBody>
                    <a:bodyPr/>
                    <a:lstStyle/>
                    <a:p>
                      <a:pPr algn="ctr">
                        <a:spcAft>
                          <a:spcPts val="0"/>
                        </a:spcAft>
                      </a:pPr>
                      <a:r>
                        <a:rPr lang="en-US" sz="1500" dirty="0" smtClean="0">
                          <a:effectLst/>
                          <a:latin typeface="Times New Roman"/>
                          <a:ea typeface="Times New Roman"/>
                        </a:rPr>
                        <a:t>weights</a:t>
                      </a:r>
                      <a:endParaRPr lang="en-US" sz="1500" dirty="0">
                        <a:effectLst/>
                        <a:latin typeface="Times New Roman"/>
                        <a:ea typeface="Times New Roman"/>
                      </a:endParaRPr>
                    </a:p>
                  </a:txBody>
                  <a:tcPr marL="68580" marR="68580" marT="0" marB="0"/>
                </a:tc>
                <a:tc>
                  <a:txBody>
                    <a:bodyPr/>
                    <a:lstStyle/>
                    <a:p>
                      <a:pPr algn="ctr">
                        <a:spcAft>
                          <a:spcPts val="0"/>
                        </a:spcAft>
                      </a:pPr>
                      <a:r>
                        <a:rPr lang="ru-RU" sz="1500">
                          <a:effectLst/>
                        </a:rPr>
                        <a:t>q</a:t>
                      </a:r>
                      <a:endParaRPr lang="en-US" sz="1500">
                        <a:effectLst/>
                        <a:latin typeface="Times New Roman"/>
                        <a:ea typeface="Times New Roman"/>
                      </a:endParaRPr>
                    </a:p>
                  </a:txBody>
                  <a:tcPr marL="68580" marR="68580" marT="0" marB="0"/>
                </a:tc>
              </a:tr>
              <a:tr h="851647">
                <a:tc>
                  <a:txBody>
                    <a:bodyPr/>
                    <a:lstStyle/>
                    <a:p>
                      <a:pPr algn="ctr">
                        <a:spcAft>
                          <a:spcPts val="0"/>
                        </a:spcAft>
                      </a:pPr>
                      <a:r>
                        <a:rPr lang="ru-RU" sz="1400" dirty="0">
                          <a:effectLst/>
                        </a:rPr>
                        <a:t>1</a:t>
                      </a:r>
                      <a:endParaRPr lang="en-US" sz="1400" dirty="0">
                        <a:effectLst/>
                        <a:latin typeface="Times New Roman"/>
                        <a:ea typeface="Times New Roman"/>
                      </a:endParaRPr>
                    </a:p>
                  </a:txBody>
                  <a:tcPr marL="68580" marR="68580" marT="0" marB="0" anchor="ctr"/>
                </a:tc>
                <a:tc>
                  <a:txBody>
                    <a:bodyPr/>
                    <a:lstStyle/>
                    <a:p>
                      <a:pPr algn="ctr">
                        <a:spcAft>
                          <a:spcPts val="0"/>
                        </a:spcAft>
                      </a:pPr>
                      <a:r>
                        <a:rPr lang="ru-RU" sz="1400" dirty="0">
                          <a:effectLst/>
                        </a:rPr>
                        <a:t>0,04282</a:t>
                      </a:r>
                      <a:endParaRPr lang="en-US" sz="1400" dirty="0">
                        <a:effectLst/>
                      </a:endParaRPr>
                    </a:p>
                    <a:p>
                      <a:pPr algn="ctr">
                        <a:spcAft>
                          <a:spcPts val="0"/>
                        </a:spcAft>
                      </a:pPr>
                      <a:r>
                        <a:rPr lang="ru-RU" sz="1400" dirty="0">
                          <a:effectLst/>
                        </a:rPr>
                        <a:t>0,20338</a:t>
                      </a:r>
                      <a:endParaRPr lang="en-US" sz="1400" dirty="0">
                        <a:effectLst/>
                      </a:endParaRPr>
                    </a:p>
                    <a:p>
                      <a:pPr algn="ctr">
                        <a:spcAft>
                          <a:spcPts val="0"/>
                        </a:spcAft>
                      </a:pPr>
                      <a:r>
                        <a:rPr lang="ru-RU" sz="1400" dirty="0">
                          <a:effectLst/>
                        </a:rPr>
                        <a:t>0,24000</a:t>
                      </a:r>
                      <a:endParaRPr lang="en-US" sz="1400" dirty="0">
                        <a:effectLst/>
                      </a:endParaRPr>
                    </a:p>
                    <a:p>
                      <a:pPr algn="ctr">
                        <a:spcAft>
                          <a:spcPts val="0"/>
                        </a:spcAft>
                      </a:pPr>
                      <a:r>
                        <a:rPr lang="ru-RU" sz="1400" dirty="0">
                          <a:effectLst/>
                        </a:rPr>
                        <a:t>0,25690</a:t>
                      </a:r>
                      <a:endParaRPr lang="en-US" sz="1400" dirty="0">
                        <a:effectLst/>
                      </a:endParaRPr>
                    </a:p>
                    <a:p>
                      <a:pPr algn="ctr">
                        <a:spcAft>
                          <a:spcPts val="0"/>
                        </a:spcAft>
                      </a:pPr>
                      <a:r>
                        <a:rPr lang="ru-RU" sz="1400" dirty="0">
                          <a:effectLst/>
                        </a:rPr>
                        <a:t>0,25690</a:t>
                      </a:r>
                      <a:endParaRPr lang="en-US" sz="1400" dirty="0">
                        <a:effectLst/>
                        <a:latin typeface="Times New Roman"/>
                        <a:ea typeface="Times New Roman"/>
                      </a:endParaRPr>
                    </a:p>
                  </a:txBody>
                  <a:tcPr marL="68580" marR="68580" marT="0" marB="0"/>
                </a:tc>
                <a:tc>
                  <a:txBody>
                    <a:bodyPr/>
                    <a:lstStyle/>
                    <a:p>
                      <a:pPr algn="ctr">
                        <a:spcAft>
                          <a:spcPts val="0"/>
                        </a:spcAft>
                      </a:pPr>
                      <a:r>
                        <a:rPr lang="ru-RU" sz="1400" dirty="0">
                          <a:effectLst/>
                        </a:rPr>
                        <a:t>0,86</a:t>
                      </a:r>
                      <a:endParaRPr lang="en-US" sz="1400" dirty="0">
                        <a:effectLst/>
                        <a:latin typeface="Times New Roman"/>
                        <a:ea typeface="Times New Roman"/>
                      </a:endParaRPr>
                    </a:p>
                  </a:txBody>
                  <a:tcPr marL="68580" marR="68580" marT="0" marB="0" anchor="ctr"/>
                </a:tc>
                <a:tc>
                  <a:txBody>
                    <a:bodyPr/>
                    <a:lstStyle/>
                    <a:p>
                      <a:pPr algn="ctr">
                        <a:spcAft>
                          <a:spcPts val="0"/>
                        </a:spcAft>
                      </a:pPr>
                      <a:r>
                        <a:rPr lang="ru-RU" sz="1400">
                          <a:effectLst/>
                        </a:rPr>
                        <a:t>0,03947</a:t>
                      </a:r>
                      <a:endParaRPr lang="en-US" sz="1400">
                        <a:effectLst/>
                      </a:endParaRPr>
                    </a:p>
                    <a:p>
                      <a:pPr algn="ctr">
                        <a:spcAft>
                          <a:spcPts val="0"/>
                        </a:spcAft>
                      </a:pPr>
                      <a:r>
                        <a:rPr lang="ru-RU" sz="1400">
                          <a:effectLst/>
                        </a:rPr>
                        <a:t>0,23684</a:t>
                      </a:r>
                      <a:endParaRPr lang="en-US" sz="1400">
                        <a:effectLst/>
                      </a:endParaRPr>
                    </a:p>
                    <a:p>
                      <a:pPr algn="ctr">
                        <a:spcAft>
                          <a:spcPts val="0"/>
                        </a:spcAft>
                      </a:pPr>
                      <a:r>
                        <a:rPr lang="ru-RU" sz="1400">
                          <a:effectLst/>
                        </a:rPr>
                        <a:t>0,25000</a:t>
                      </a:r>
                      <a:endParaRPr lang="en-US" sz="1400">
                        <a:effectLst/>
                      </a:endParaRPr>
                    </a:p>
                    <a:p>
                      <a:pPr algn="ctr">
                        <a:spcAft>
                          <a:spcPts val="0"/>
                        </a:spcAft>
                      </a:pPr>
                      <a:r>
                        <a:rPr lang="ru-RU" sz="1400">
                          <a:effectLst/>
                        </a:rPr>
                        <a:t>0,23684</a:t>
                      </a:r>
                      <a:endParaRPr lang="en-US" sz="1400">
                        <a:effectLst/>
                      </a:endParaRPr>
                    </a:p>
                    <a:p>
                      <a:pPr algn="ctr">
                        <a:spcAft>
                          <a:spcPts val="0"/>
                        </a:spcAft>
                      </a:pPr>
                      <a:r>
                        <a:rPr lang="ru-RU" sz="1400">
                          <a:effectLst/>
                        </a:rPr>
                        <a:t>0,23684</a:t>
                      </a:r>
                      <a:endParaRPr lang="en-US" sz="1400">
                        <a:effectLst/>
                        <a:latin typeface="Times New Roman"/>
                        <a:ea typeface="Times New Roman"/>
                      </a:endParaRPr>
                    </a:p>
                  </a:txBody>
                  <a:tcPr marL="68580" marR="68580" marT="0" marB="0"/>
                </a:tc>
                <a:tc>
                  <a:txBody>
                    <a:bodyPr/>
                    <a:lstStyle/>
                    <a:p>
                      <a:pPr algn="ctr">
                        <a:spcAft>
                          <a:spcPts val="0"/>
                        </a:spcAft>
                      </a:pPr>
                      <a:r>
                        <a:rPr lang="ru-RU" sz="1400">
                          <a:effectLst/>
                        </a:rPr>
                        <a:t>0,90</a:t>
                      </a:r>
                      <a:endParaRPr lang="en-US" sz="1400">
                        <a:effectLst/>
                      </a:endParaRPr>
                    </a:p>
                    <a:p>
                      <a:pPr algn="ctr">
                        <a:spcAft>
                          <a:spcPts val="0"/>
                        </a:spcAft>
                      </a:pPr>
                      <a:r>
                        <a:rPr lang="ru-RU" sz="1400">
                          <a:effectLst/>
                        </a:rPr>
                        <a:t>0,89</a:t>
                      </a:r>
                      <a:endParaRPr lang="en-US" sz="1400">
                        <a:effectLst/>
                      </a:endParaRPr>
                    </a:p>
                    <a:p>
                      <a:pPr algn="ctr">
                        <a:spcAft>
                          <a:spcPts val="0"/>
                        </a:spcAft>
                      </a:pPr>
                      <a:r>
                        <a:rPr lang="ru-RU" sz="1400">
                          <a:effectLst/>
                        </a:rPr>
                        <a:t>0,91</a:t>
                      </a:r>
                      <a:endParaRPr lang="en-US" sz="1400">
                        <a:effectLst/>
                      </a:endParaRPr>
                    </a:p>
                    <a:p>
                      <a:pPr algn="ctr">
                        <a:spcAft>
                          <a:spcPts val="0"/>
                        </a:spcAft>
                      </a:pPr>
                      <a:r>
                        <a:rPr lang="ru-RU" sz="1400">
                          <a:effectLst/>
                        </a:rPr>
                        <a:t>0,90</a:t>
                      </a:r>
                      <a:endParaRPr lang="en-US" sz="1400">
                        <a:effectLst/>
                      </a:endParaRPr>
                    </a:p>
                    <a:p>
                      <a:pPr algn="ctr">
                        <a:spcAft>
                          <a:spcPts val="0"/>
                        </a:spcAft>
                      </a:pPr>
                      <a:r>
                        <a:rPr lang="ru-RU" sz="1400">
                          <a:effectLst/>
                        </a:rPr>
                        <a:t>0,89</a:t>
                      </a:r>
                      <a:endParaRPr lang="en-US" sz="1400">
                        <a:effectLst/>
                        <a:latin typeface="Times New Roman"/>
                        <a:ea typeface="Times New Roman"/>
                      </a:endParaRPr>
                    </a:p>
                  </a:txBody>
                  <a:tcPr marL="68580" marR="68580" marT="0" marB="0"/>
                </a:tc>
                <a:tc>
                  <a:txBody>
                    <a:bodyPr/>
                    <a:lstStyle/>
                    <a:p>
                      <a:pPr algn="ctr">
                        <a:spcAft>
                          <a:spcPts val="0"/>
                        </a:spcAft>
                      </a:pPr>
                      <a:r>
                        <a:rPr lang="ru-RU" sz="1400">
                          <a:effectLst/>
                        </a:rPr>
                        <a:t>0,02000</a:t>
                      </a:r>
                      <a:endParaRPr lang="en-US" sz="1400">
                        <a:effectLst/>
                      </a:endParaRPr>
                    </a:p>
                    <a:p>
                      <a:pPr algn="ctr">
                        <a:spcAft>
                          <a:spcPts val="0"/>
                        </a:spcAft>
                      </a:pPr>
                      <a:r>
                        <a:rPr lang="ru-RU" sz="1400">
                          <a:effectLst/>
                        </a:rPr>
                        <a:t>0,09287</a:t>
                      </a:r>
                      <a:endParaRPr lang="en-US" sz="1400">
                        <a:effectLst/>
                      </a:endParaRPr>
                    </a:p>
                    <a:p>
                      <a:pPr algn="ctr">
                        <a:spcAft>
                          <a:spcPts val="0"/>
                        </a:spcAft>
                      </a:pPr>
                      <a:r>
                        <a:rPr lang="ru-RU" sz="1400">
                          <a:effectLst/>
                        </a:rPr>
                        <a:t>0,36836</a:t>
                      </a:r>
                      <a:endParaRPr lang="en-US" sz="1400">
                        <a:effectLst/>
                      </a:endParaRPr>
                    </a:p>
                    <a:p>
                      <a:pPr algn="ctr">
                        <a:spcAft>
                          <a:spcPts val="0"/>
                        </a:spcAft>
                      </a:pPr>
                      <a:r>
                        <a:rPr lang="ru-RU" sz="1400">
                          <a:effectLst/>
                        </a:rPr>
                        <a:t>0,25939</a:t>
                      </a:r>
                      <a:endParaRPr lang="en-US" sz="1400">
                        <a:effectLst/>
                      </a:endParaRPr>
                    </a:p>
                    <a:p>
                      <a:pPr algn="ctr">
                        <a:spcAft>
                          <a:spcPts val="0"/>
                        </a:spcAft>
                      </a:pPr>
                      <a:r>
                        <a:rPr lang="ru-RU" sz="1400">
                          <a:effectLst/>
                        </a:rPr>
                        <a:t>0,25939</a:t>
                      </a:r>
                      <a:endParaRPr lang="en-US" sz="1400">
                        <a:effectLst/>
                        <a:latin typeface="Times New Roman"/>
                        <a:ea typeface="Times New Roman"/>
                      </a:endParaRPr>
                    </a:p>
                  </a:txBody>
                  <a:tcPr marL="68580" marR="68580" marT="0" marB="0"/>
                </a:tc>
                <a:tc>
                  <a:txBody>
                    <a:bodyPr/>
                    <a:lstStyle/>
                    <a:p>
                      <a:pPr algn="ctr">
                        <a:spcAft>
                          <a:spcPts val="0"/>
                        </a:spcAft>
                      </a:pPr>
                      <a:r>
                        <a:rPr lang="ru-RU" sz="1400">
                          <a:effectLst/>
                        </a:rPr>
                        <a:t>0,75</a:t>
                      </a:r>
                      <a:endParaRPr lang="en-US" sz="1400">
                        <a:effectLst/>
                      </a:endParaRPr>
                    </a:p>
                    <a:p>
                      <a:pPr algn="ctr">
                        <a:spcAft>
                          <a:spcPts val="0"/>
                        </a:spcAft>
                      </a:pPr>
                      <a:r>
                        <a:rPr lang="ru-RU" sz="1400">
                          <a:effectLst/>
                        </a:rPr>
                        <a:t>0,93</a:t>
                      </a:r>
                      <a:endParaRPr lang="en-US" sz="1400">
                        <a:effectLst/>
                      </a:endParaRPr>
                    </a:p>
                    <a:p>
                      <a:pPr algn="ctr">
                        <a:spcAft>
                          <a:spcPts val="0"/>
                        </a:spcAft>
                      </a:pPr>
                      <a:r>
                        <a:rPr lang="ru-RU" sz="1400">
                          <a:effectLst/>
                        </a:rPr>
                        <a:t>0,92</a:t>
                      </a:r>
                      <a:endParaRPr lang="en-US" sz="1400">
                        <a:effectLst/>
                      </a:endParaRPr>
                    </a:p>
                    <a:p>
                      <a:pPr algn="ctr">
                        <a:spcAft>
                          <a:spcPts val="0"/>
                        </a:spcAft>
                      </a:pPr>
                      <a:r>
                        <a:rPr lang="ru-RU" sz="1400">
                          <a:effectLst/>
                        </a:rPr>
                        <a:t>0,89</a:t>
                      </a:r>
                      <a:endParaRPr lang="en-US" sz="1400">
                        <a:effectLst/>
                      </a:endParaRPr>
                    </a:p>
                    <a:p>
                      <a:pPr algn="ctr">
                        <a:spcAft>
                          <a:spcPts val="0"/>
                        </a:spcAft>
                      </a:pPr>
                      <a:r>
                        <a:rPr lang="ru-RU" sz="1400">
                          <a:effectLst/>
                        </a:rPr>
                        <a:t>0,89</a:t>
                      </a:r>
                      <a:endParaRPr lang="en-US" sz="1400">
                        <a:effectLst/>
                        <a:latin typeface="Times New Roman"/>
                        <a:ea typeface="Times New Roman"/>
                      </a:endParaRPr>
                    </a:p>
                  </a:txBody>
                  <a:tcPr marL="68580" marR="68580" marT="0" marB="0"/>
                </a:tc>
              </a:tr>
              <a:tr h="851647">
                <a:tc>
                  <a:txBody>
                    <a:bodyPr/>
                    <a:lstStyle/>
                    <a:p>
                      <a:pPr algn="ctr">
                        <a:spcAft>
                          <a:spcPts val="0"/>
                        </a:spcAft>
                      </a:pPr>
                      <a:r>
                        <a:rPr lang="ru-RU" sz="1400" dirty="0">
                          <a:effectLst/>
                        </a:rPr>
                        <a:t>52</a:t>
                      </a:r>
                      <a:endParaRPr lang="en-US" sz="1400" dirty="0">
                        <a:effectLst/>
                        <a:latin typeface="Times New Roman"/>
                        <a:ea typeface="Times New Roman"/>
                      </a:endParaRPr>
                    </a:p>
                  </a:txBody>
                  <a:tcPr marL="68580" marR="68580" marT="0" marB="0" anchor="ctr"/>
                </a:tc>
                <a:tc>
                  <a:txBody>
                    <a:bodyPr/>
                    <a:lstStyle/>
                    <a:p>
                      <a:pPr algn="ctr">
                        <a:spcAft>
                          <a:spcPts val="0"/>
                        </a:spcAft>
                      </a:pPr>
                      <a:r>
                        <a:rPr lang="ru-RU" sz="1400" dirty="0">
                          <a:effectLst/>
                        </a:rPr>
                        <a:t>0,16486</a:t>
                      </a:r>
                      <a:endParaRPr lang="en-US" sz="1400" dirty="0">
                        <a:effectLst/>
                      </a:endParaRPr>
                    </a:p>
                    <a:p>
                      <a:pPr algn="ctr">
                        <a:spcAft>
                          <a:spcPts val="0"/>
                        </a:spcAft>
                      </a:pPr>
                      <a:r>
                        <a:rPr lang="ru-RU" sz="1400" dirty="0">
                          <a:effectLst/>
                        </a:rPr>
                        <a:t>0,23356</a:t>
                      </a:r>
                      <a:endParaRPr lang="en-US" sz="1400" dirty="0">
                        <a:effectLst/>
                      </a:endParaRPr>
                    </a:p>
                    <a:p>
                      <a:pPr algn="ctr">
                        <a:spcAft>
                          <a:spcPts val="0"/>
                        </a:spcAft>
                      </a:pPr>
                      <a:r>
                        <a:rPr lang="ru-RU" sz="1400" dirty="0">
                          <a:effectLst/>
                        </a:rPr>
                        <a:t>0,23356</a:t>
                      </a:r>
                      <a:endParaRPr lang="en-US" sz="1400" dirty="0">
                        <a:effectLst/>
                      </a:endParaRPr>
                    </a:p>
                    <a:p>
                      <a:pPr algn="ctr">
                        <a:spcAft>
                          <a:spcPts val="0"/>
                        </a:spcAft>
                      </a:pPr>
                      <a:r>
                        <a:rPr lang="ru-RU" sz="1400" dirty="0">
                          <a:effectLst/>
                        </a:rPr>
                        <a:t>0,25000</a:t>
                      </a:r>
                      <a:endParaRPr lang="en-US" sz="1400" dirty="0">
                        <a:effectLst/>
                      </a:endParaRPr>
                    </a:p>
                    <a:p>
                      <a:pPr algn="ctr">
                        <a:spcAft>
                          <a:spcPts val="0"/>
                        </a:spcAft>
                      </a:pPr>
                      <a:r>
                        <a:rPr lang="ru-RU" sz="1400" dirty="0">
                          <a:effectLst/>
                        </a:rPr>
                        <a:t>0,11803</a:t>
                      </a:r>
                      <a:endParaRPr lang="en-US" sz="1400" dirty="0">
                        <a:effectLst/>
                        <a:latin typeface="Times New Roman"/>
                        <a:ea typeface="Times New Roman"/>
                      </a:endParaRPr>
                    </a:p>
                  </a:txBody>
                  <a:tcPr marL="68580" marR="68580" marT="0" marB="0"/>
                </a:tc>
                <a:tc>
                  <a:txBody>
                    <a:bodyPr/>
                    <a:lstStyle/>
                    <a:p>
                      <a:pPr algn="ctr">
                        <a:spcAft>
                          <a:spcPts val="0"/>
                        </a:spcAft>
                      </a:pPr>
                      <a:r>
                        <a:rPr lang="ru-RU" sz="1400" dirty="0">
                          <a:effectLst/>
                        </a:rPr>
                        <a:t>0,89</a:t>
                      </a:r>
                      <a:endParaRPr lang="en-US" sz="1400" dirty="0">
                        <a:effectLst/>
                        <a:latin typeface="Times New Roman"/>
                        <a:ea typeface="Times New Roman"/>
                      </a:endParaRPr>
                    </a:p>
                  </a:txBody>
                  <a:tcPr marL="68580" marR="68580" marT="0" marB="0" anchor="ctr"/>
                </a:tc>
                <a:tc>
                  <a:txBody>
                    <a:bodyPr/>
                    <a:lstStyle/>
                    <a:p>
                      <a:pPr algn="ctr">
                        <a:spcAft>
                          <a:spcPts val="0"/>
                        </a:spcAft>
                      </a:pPr>
                      <a:r>
                        <a:rPr lang="ru-RU" sz="1400" dirty="0">
                          <a:effectLst/>
                        </a:rPr>
                        <a:t>0,46511</a:t>
                      </a:r>
                      <a:endParaRPr lang="en-US" sz="1400" dirty="0">
                        <a:effectLst/>
                      </a:endParaRPr>
                    </a:p>
                    <a:p>
                      <a:pPr algn="ctr">
                        <a:spcAft>
                          <a:spcPts val="0"/>
                        </a:spcAft>
                      </a:pPr>
                      <a:r>
                        <a:rPr lang="ru-RU" sz="1400" dirty="0">
                          <a:effectLst/>
                        </a:rPr>
                        <a:t>0,13000</a:t>
                      </a:r>
                      <a:endParaRPr lang="en-US" sz="1400" dirty="0">
                        <a:effectLst/>
                      </a:endParaRPr>
                    </a:p>
                    <a:p>
                      <a:pPr algn="ctr">
                        <a:spcAft>
                          <a:spcPts val="0"/>
                        </a:spcAft>
                      </a:pPr>
                      <a:r>
                        <a:rPr lang="ru-RU" sz="1400" dirty="0">
                          <a:effectLst/>
                        </a:rPr>
                        <a:t>0,14111</a:t>
                      </a:r>
                      <a:endParaRPr lang="en-US" sz="1400" dirty="0">
                        <a:effectLst/>
                      </a:endParaRPr>
                    </a:p>
                    <a:p>
                      <a:pPr algn="ctr">
                        <a:spcAft>
                          <a:spcPts val="0"/>
                        </a:spcAft>
                      </a:pPr>
                      <a:r>
                        <a:rPr lang="ru-RU" sz="1400" dirty="0">
                          <a:effectLst/>
                        </a:rPr>
                        <a:t>0,14111</a:t>
                      </a:r>
                      <a:endParaRPr lang="en-US" sz="1400" dirty="0">
                        <a:effectLst/>
                      </a:endParaRPr>
                    </a:p>
                    <a:p>
                      <a:pPr algn="ctr">
                        <a:spcAft>
                          <a:spcPts val="0"/>
                        </a:spcAft>
                      </a:pPr>
                      <a:r>
                        <a:rPr lang="ru-RU" sz="1400" dirty="0">
                          <a:effectLst/>
                        </a:rPr>
                        <a:t>0,12267</a:t>
                      </a:r>
                      <a:endParaRPr lang="en-US" sz="1400" dirty="0">
                        <a:effectLst/>
                        <a:latin typeface="Times New Roman"/>
                        <a:ea typeface="Times New Roman"/>
                      </a:endParaRPr>
                    </a:p>
                  </a:txBody>
                  <a:tcPr marL="68580" marR="68580" marT="0" marB="0"/>
                </a:tc>
                <a:tc>
                  <a:txBody>
                    <a:bodyPr/>
                    <a:lstStyle/>
                    <a:p>
                      <a:pPr algn="ctr">
                        <a:spcAft>
                          <a:spcPts val="0"/>
                        </a:spcAft>
                      </a:pPr>
                      <a:r>
                        <a:rPr lang="ru-RU" sz="1400" b="0" dirty="0">
                          <a:solidFill>
                            <a:schemeClr val="tx1"/>
                          </a:solidFill>
                          <a:effectLst/>
                        </a:rPr>
                        <a:t>0,37</a:t>
                      </a:r>
                      <a:endParaRPr lang="en-US" sz="1400" b="0" dirty="0">
                        <a:solidFill>
                          <a:schemeClr val="tx1"/>
                        </a:solidFill>
                        <a:effectLst/>
                      </a:endParaRPr>
                    </a:p>
                    <a:p>
                      <a:pPr algn="ctr">
                        <a:spcAft>
                          <a:spcPts val="0"/>
                        </a:spcAft>
                      </a:pPr>
                      <a:r>
                        <a:rPr lang="ru-RU" sz="1400" b="0" dirty="0">
                          <a:solidFill>
                            <a:schemeClr val="tx1"/>
                          </a:solidFill>
                          <a:effectLst/>
                        </a:rPr>
                        <a:t>0,61</a:t>
                      </a:r>
                      <a:endParaRPr lang="en-US" sz="1400" b="0" dirty="0">
                        <a:solidFill>
                          <a:schemeClr val="tx1"/>
                        </a:solidFill>
                        <a:effectLst/>
                      </a:endParaRPr>
                    </a:p>
                    <a:p>
                      <a:pPr algn="ctr">
                        <a:spcAft>
                          <a:spcPts val="0"/>
                        </a:spcAft>
                      </a:pPr>
                      <a:r>
                        <a:rPr lang="ru-RU" sz="1400" b="0" dirty="0">
                          <a:solidFill>
                            <a:schemeClr val="tx1"/>
                          </a:solidFill>
                          <a:effectLst/>
                        </a:rPr>
                        <a:t>0,90</a:t>
                      </a:r>
                      <a:endParaRPr lang="en-US" sz="1400" b="0" dirty="0">
                        <a:solidFill>
                          <a:schemeClr val="tx1"/>
                        </a:solidFill>
                        <a:effectLst/>
                      </a:endParaRPr>
                    </a:p>
                    <a:p>
                      <a:pPr algn="ctr">
                        <a:spcAft>
                          <a:spcPts val="0"/>
                        </a:spcAft>
                      </a:pPr>
                      <a:r>
                        <a:rPr lang="ru-RU" sz="1400" b="0" dirty="0">
                          <a:solidFill>
                            <a:schemeClr val="tx1"/>
                          </a:solidFill>
                          <a:effectLst/>
                        </a:rPr>
                        <a:t>0,92</a:t>
                      </a:r>
                      <a:endParaRPr lang="en-US" sz="1400" b="0" dirty="0">
                        <a:solidFill>
                          <a:schemeClr val="tx1"/>
                        </a:solidFill>
                        <a:effectLst/>
                      </a:endParaRPr>
                    </a:p>
                    <a:p>
                      <a:pPr algn="ctr">
                        <a:spcAft>
                          <a:spcPts val="0"/>
                        </a:spcAft>
                      </a:pPr>
                      <a:r>
                        <a:rPr lang="ru-RU" sz="1400" b="0" dirty="0">
                          <a:solidFill>
                            <a:schemeClr val="tx1"/>
                          </a:solidFill>
                          <a:effectLst/>
                        </a:rPr>
                        <a:t>0,82</a:t>
                      </a:r>
                      <a:endParaRPr lang="en-US" sz="1400" b="0" dirty="0">
                        <a:solidFill>
                          <a:schemeClr val="tx1"/>
                        </a:solidFill>
                        <a:effectLst/>
                        <a:latin typeface="Times New Roman"/>
                        <a:ea typeface="Times New Roman"/>
                      </a:endParaRPr>
                    </a:p>
                  </a:txBody>
                  <a:tcPr marL="68580" marR="68580" marT="0" marB="0"/>
                </a:tc>
                <a:tc>
                  <a:txBody>
                    <a:bodyPr/>
                    <a:lstStyle/>
                    <a:p>
                      <a:pPr algn="ctr">
                        <a:spcAft>
                          <a:spcPts val="0"/>
                        </a:spcAft>
                      </a:pPr>
                      <a:r>
                        <a:rPr lang="ru-RU" sz="1400" b="0" dirty="0">
                          <a:solidFill>
                            <a:schemeClr val="tx1"/>
                          </a:solidFill>
                          <a:effectLst/>
                        </a:rPr>
                        <a:t>0,15000</a:t>
                      </a:r>
                      <a:endParaRPr lang="en-US" sz="1400" b="0" dirty="0">
                        <a:solidFill>
                          <a:schemeClr val="tx1"/>
                        </a:solidFill>
                        <a:effectLst/>
                      </a:endParaRPr>
                    </a:p>
                    <a:p>
                      <a:pPr algn="ctr">
                        <a:spcAft>
                          <a:spcPts val="0"/>
                        </a:spcAft>
                      </a:pPr>
                      <a:r>
                        <a:rPr lang="ru-RU" sz="1400" b="0" dirty="0">
                          <a:solidFill>
                            <a:schemeClr val="tx1"/>
                          </a:solidFill>
                          <a:effectLst/>
                        </a:rPr>
                        <a:t>0,21329</a:t>
                      </a:r>
                      <a:endParaRPr lang="en-US" sz="1400" b="0" dirty="0">
                        <a:solidFill>
                          <a:schemeClr val="tx1"/>
                        </a:solidFill>
                        <a:effectLst/>
                      </a:endParaRPr>
                    </a:p>
                    <a:p>
                      <a:pPr algn="ctr">
                        <a:spcAft>
                          <a:spcPts val="0"/>
                        </a:spcAft>
                      </a:pPr>
                      <a:r>
                        <a:rPr lang="ru-RU" sz="1400" b="0" dirty="0">
                          <a:solidFill>
                            <a:schemeClr val="tx1"/>
                          </a:solidFill>
                          <a:effectLst/>
                        </a:rPr>
                        <a:t>0,21329</a:t>
                      </a:r>
                      <a:endParaRPr lang="en-US" sz="1400" b="0" dirty="0">
                        <a:solidFill>
                          <a:schemeClr val="tx1"/>
                        </a:solidFill>
                        <a:effectLst/>
                      </a:endParaRPr>
                    </a:p>
                    <a:p>
                      <a:pPr algn="ctr">
                        <a:spcAft>
                          <a:spcPts val="0"/>
                        </a:spcAft>
                      </a:pPr>
                      <a:r>
                        <a:rPr lang="ru-RU" sz="1400" b="0" dirty="0">
                          <a:solidFill>
                            <a:schemeClr val="tx1"/>
                          </a:solidFill>
                          <a:effectLst/>
                        </a:rPr>
                        <a:t>0,21329</a:t>
                      </a:r>
                      <a:endParaRPr lang="en-US" sz="1400" b="0" dirty="0">
                        <a:solidFill>
                          <a:schemeClr val="tx1"/>
                        </a:solidFill>
                        <a:effectLst/>
                      </a:endParaRPr>
                    </a:p>
                    <a:p>
                      <a:pPr algn="ctr">
                        <a:spcAft>
                          <a:spcPts val="0"/>
                        </a:spcAft>
                      </a:pPr>
                      <a:r>
                        <a:rPr lang="ru-RU" sz="1400" b="0" dirty="0">
                          <a:solidFill>
                            <a:schemeClr val="tx1"/>
                          </a:solidFill>
                          <a:effectLst/>
                        </a:rPr>
                        <a:t>0,21012</a:t>
                      </a:r>
                      <a:endParaRPr lang="en-US" sz="1400" b="0" dirty="0">
                        <a:solidFill>
                          <a:schemeClr val="tx1"/>
                        </a:solidFill>
                        <a:effectLst/>
                        <a:latin typeface="Times New Roman"/>
                        <a:ea typeface="Times New Roman"/>
                      </a:endParaRPr>
                    </a:p>
                  </a:txBody>
                  <a:tcPr marL="68580" marR="68580" marT="0" marB="0"/>
                </a:tc>
                <a:tc>
                  <a:txBody>
                    <a:bodyPr/>
                    <a:lstStyle/>
                    <a:p>
                      <a:pPr algn="ctr">
                        <a:spcAft>
                          <a:spcPts val="0"/>
                        </a:spcAft>
                      </a:pPr>
                      <a:r>
                        <a:rPr lang="ru-RU" sz="1400" b="0" dirty="0">
                          <a:solidFill>
                            <a:schemeClr val="tx1"/>
                          </a:solidFill>
                          <a:effectLst/>
                        </a:rPr>
                        <a:t>0,36</a:t>
                      </a:r>
                      <a:endParaRPr lang="en-US" sz="1400" b="0" dirty="0">
                        <a:solidFill>
                          <a:schemeClr val="tx1"/>
                        </a:solidFill>
                        <a:effectLst/>
                      </a:endParaRPr>
                    </a:p>
                    <a:p>
                      <a:pPr algn="ctr">
                        <a:spcAft>
                          <a:spcPts val="0"/>
                        </a:spcAft>
                      </a:pPr>
                      <a:r>
                        <a:rPr lang="ru-RU" sz="1400" b="0" dirty="0">
                          <a:solidFill>
                            <a:schemeClr val="tx1"/>
                          </a:solidFill>
                          <a:effectLst/>
                        </a:rPr>
                        <a:t>0,89</a:t>
                      </a:r>
                      <a:endParaRPr lang="en-US" sz="1400" b="0" dirty="0">
                        <a:solidFill>
                          <a:schemeClr val="tx1"/>
                        </a:solidFill>
                        <a:effectLst/>
                      </a:endParaRPr>
                    </a:p>
                    <a:p>
                      <a:pPr algn="ctr">
                        <a:spcAft>
                          <a:spcPts val="0"/>
                        </a:spcAft>
                      </a:pPr>
                      <a:r>
                        <a:rPr lang="ru-RU" sz="1400" b="0" dirty="0">
                          <a:solidFill>
                            <a:schemeClr val="tx1"/>
                          </a:solidFill>
                          <a:effectLst/>
                        </a:rPr>
                        <a:t>0,89</a:t>
                      </a:r>
                      <a:endParaRPr lang="en-US" sz="1400" b="0" dirty="0">
                        <a:solidFill>
                          <a:schemeClr val="tx1"/>
                        </a:solidFill>
                        <a:effectLst/>
                      </a:endParaRPr>
                    </a:p>
                    <a:p>
                      <a:pPr algn="ctr">
                        <a:spcAft>
                          <a:spcPts val="0"/>
                        </a:spcAft>
                      </a:pPr>
                      <a:r>
                        <a:rPr lang="ru-RU" sz="1400" b="0" dirty="0">
                          <a:solidFill>
                            <a:schemeClr val="tx1"/>
                          </a:solidFill>
                          <a:effectLst/>
                        </a:rPr>
                        <a:t>0,89</a:t>
                      </a:r>
                      <a:endParaRPr lang="en-US" sz="1400" b="0" dirty="0">
                        <a:solidFill>
                          <a:schemeClr val="tx1"/>
                        </a:solidFill>
                        <a:effectLst/>
                      </a:endParaRPr>
                    </a:p>
                    <a:p>
                      <a:pPr algn="ctr">
                        <a:spcAft>
                          <a:spcPts val="0"/>
                        </a:spcAft>
                      </a:pPr>
                      <a:r>
                        <a:rPr lang="ru-RU" sz="1400" b="0" dirty="0">
                          <a:solidFill>
                            <a:schemeClr val="tx1"/>
                          </a:solidFill>
                          <a:effectLst/>
                        </a:rPr>
                        <a:t>0,94</a:t>
                      </a:r>
                      <a:endParaRPr lang="en-US" sz="1400" b="0" dirty="0">
                        <a:solidFill>
                          <a:schemeClr val="tx1"/>
                        </a:solidFill>
                        <a:effectLst/>
                        <a:latin typeface="Times New Roman"/>
                        <a:ea typeface="Times New Roman"/>
                      </a:endParaRPr>
                    </a:p>
                  </a:txBody>
                  <a:tcPr marL="68580" marR="68580" marT="0" marB="0"/>
                </a:tc>
              </a:tr>
            </a:tbl>
          </a:graphicData>
        </a:graphic>
      </p:graphicFrame>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32000" y="4884600"/>
            <a:ext cx="1440000" cy="1440000"/>
          </a:xfrm>
          <a:prstGeom prst="rect">
            <a:avLst/>
          </a:prstGeom>
        </p:spPr>
      </p:pic>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60800" y="4884600"/>
            <a:ext cx="1440000" cy="1440000"/>
          </a:xfrm>
          <a:prstGeom prst="rect">
            <a:avLst/>
          </a:prstGeom>
        </p:spPr>
      </p:pic>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58000" y="4884600"/>
            <a:ext cx="1440000" cy="1440000"/>
          </a:xfrm>
          <a:prstGeom prst="rect">
            <a:avLst/>
          </a:prstGeom>
          <a:ln>
            <a:noFill/>
          </a:ln>
        </p:spPr>
      </p:pic>
      <p:pic>
        <p:nvPicPr>
          <p:cNvPr id="15" name="Picture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26999" y="4884600"/>
            <a:ext cx="1440000" cy="1440000"/>
          </a:xfrm>
          <a:prstGeom prst="rect">
            <a:avLst/>
          </a:prstGeom>
        </p:spPr>
      </p:pic>
      <p:sp>
        <p:nvSpPr>
          <p:cNvPr id="16" name="Rectangle 5"/>
          <p:cNvSpPr>
            <a:spLocks noChangeArrowheads="1"/>
          </p:cNvSpPr>
          <p:nvPr/>
        </p:nvSpPr>
        <p:spPr bwMode="auto">
          <a:xfrm>
            <a:off x="1329600" y="6320135"/>
            <a:ext cx="12612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sz="1200" b="1" dirty="0" smtClean="0"/>
              <a:t>Simulated image</a:t>
            </a:r>
            <a:endParaRPr lang="en-US" sz="1200" b="1" dirty="0"/>
          </a:p>
        </p:txBody>
      </p:sp>
      <p:sp>
        <p:nvSpPr>
          <p:cNvPr id="17" name="Rectangle 5"/>
          <p:cNvSpPr>
            <a:spLocks noChangeArrowheads="1"/>
          </p:cNvSpPr>
          <p:nvPr/>
        </p:nvSpPr>
        <p:spPr bwMode="auto">
          <a:xfrm>
            <a:off x="3221400" y="6320135"/>
            <a:ext cx="12612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sz="1200" b="1" dirty="0" smtClean="0"/>
              <a:t>Exact segmentation</a:t>
            </a:r>
            <a:endParaRPr lang="en-US" sz="1200" b="1" dirty="0"/>
          </a:p>
        </p:txBody>
      </p:sp>
      <p:sp>
        <p:nvSpPr>
          <p:cNvPr id="18" name="Rectangle 5"/>
          <p:cNvSpPr>
            <a:spLocks noChangeArrowheads="1"/>
          </p:cNvSpPr>
          <p:nvPr/>
        </p:nvSpPr>
        <p:spPr bwMode="auto">
          <a:xfrm>
            <a:off x="4981800" y="6320135"/>
            <a:ext cx="12612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sz="1200" b="1" dirty="0" smtClean="0"/>
              <a:t>Result of processing</a:t>
            </a:r>
            <a:endParaRPr lang="en-US" sz="1200" b="1" dirty="0"/>
          </a:p>
        </p:txBody>
      </p:sp>
      <p:sp>
        <p:nvSpPr>
          <p:cNvPr id="19" name="Rectangle 5"/>
          <p:cNvSpPr>
            <a:spLocks noChangeArrowheads="1"/>
          </p:cNvSpPr>
          <p:nvPr/>
        </p:nvSpPr>
        <p:spPr bwMode="auto">
          <a:xfrm>
            <a:off x="6926400" y="6320135"/>
            <a:ext cx="12612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sz="1200" b="1" dirty="0" smtClean="0"/>
              <a:t>Error of processing</a:t>
            </a:r>
            <a:endParaRPr lang="en-US" sz="1200" b="1" dirty="0"/>
          </a:p>
        </p:txBody>
      </p:sp>
      <p:sp>
        <p:nvSpPr>
          <p:cNvPr id="21" name="Content Placeholder 2"/>
          <p:cNvSpPr txBox="1">
            <a:spLocks/>
          </p:cNvSpPr>
          <p:nvPr/>
        </p:nvSpPr>
        <p:spPr bwMode="auto">
          <a:xfrm>
            <a:off x="609600" y="1371599"/>
            <a:ext cx="8229600" cy="457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ts val="575"/>
              </a:spcBef>
              <a:spcAft>
                <a:spcPct val="0"/>
              </a:spcAft>
              <a:buClr>
                <a:schemeClr val="accent1"/>
              </a:buClr>
              <a:buSzPct val="85000"/>
              <a:buFont typeface="Wingdings 2" pitchFamily="18" charset="2"/>
              <a:buChar char=""/>
              <a:defRPr sz="2600" kern="1200">
                <a:solidFill>
                  <a:schemeClr val="tx1"/>
                </a:solidFill>
                <a:latin typeface="+mn-lt"/>
                <a:ea typeface="+mn-ea"/>
                <a:cs typeface="+mn-cs"/>
              </a:defRPr>
            </a:lvl1pPr>
            <a:lvl2pPr marL="547688" indent="-228600" algn="l" rtl="0" eaLnBrk="0" fontAlgn="base" hangingPunct="0">
              <a:spcBef>
                <a:spcPts val="375"/>
              </a:spcBef>
              <a:spcAft>
                <a:spcPct val="0"/>
              </a:spcAft>
              <a:buClr>
                <a:schemeClr val="accent2"/>
              </a:buClr>
              <a:buSzPct val="85000"/>
              <a:buFont typeface="Wingdings 2" pitchFamily="18" charset="2"/>
              <a:buChar char=""/>
              <a:defRPr sz="2400" kern="1200">
                <a:solidFill>
                  <a:schemeClr val="tx1"/>
                </a:solidFill>
                <a:latin typeface="+mn-lt"/>
                <a:ea typeface="+mn-ea"/>
                <a:cs typeface="+mn-cs"/>
              </a:defRPr>
            </a:lvl2pPr>
            <a:lvl3pPr marL="822325" indent="-228600" algn="l" rtl="0" eaLnBrk="0" fontAlgn="base" hangingPunct="0">
              <a:spcBef>
                <a:spcPts val="375"/>
              </a:spcBef>
              <a:spcAft>
                <a:spcPct val="0"/>
              </a:spcAft>
              <a:buClr>
                <a:srgbClr val="AABBDF"/>
              </a:buClr>
              <a:buSzPct val="85000"/>
              <a:buFont typeface="Wingdings 2" pitchFamily="18" charset="2"/>
              <a:buChar char=""/>
              <a:defRPr sz="2000" kern="1200">
                <a:solidFill>
                  <a:schemeClr val="tx1"/>
                </a:solidFill>
                <a:latin typeface="+mn-lt"/>
                <a:ea typeface="+mn-ea"/>
                <a:cs typeface="+mn-cs"/>
              </a:defRPr>
            </a:lvl3pPr>
            <a:lvl4pPr marL="1096963" indent="-228600" algn="l" rtl="0" eaLnBrk="0" fontAlgn="base" hangingPunct="0">
              <a:spcBef>
                <a:spcPts val="375"/>
              </a:spcBef>
              <a:spcAft>
                <a:spcPct val="0"/>
              </a:spcAft>
              <a:buClr>
                <a:srgbClr val="0BD0D9"/>
              </a:buClr>
              <a:buSzPct val="80000"/>
              <a:buFont typeface="Wingdings 2" pitchFamily="18" charset="2"/>
              <a:buChar char=""/>
              <a:defRPr sz="2000" kern="1200">
                <a:solidFill>
                  <a:schemeClr val="tx1"/>
                </a:solidFill>
                <a:latin typeface="+mn-lt"/>
                <a:ea typeface="+mn-ea"/>
                <a:cs typeface="+mn-cs"/>
              </a:defRPr>
            </a:lvl4pPr>
            <a:lvl5pPr marL="1371600" indent="-228600" algn="l" rtl="0" eaLnBrk="0" fontAlgn="base" hangingPunct="0">
              <a:spcBef>
                <a:spcPts val="375"/>
              </a:spcBef>
              <a:spcAft>
                <a:spcPct val="0"/>
              </a:spcAft>
              <a:buClr>
                <a:srgbClr val="0BD0D9"/>
              </a:buClr>
              <a:buChar char="o"/>
              <a:defRPr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r>
              <a:rPr lang="en-US" sz="1800" dirty="0" smtClean="0">
                <a:latin typeface="Arial" pitchFamily="34" charset="0"/>
                <a:cs typeface="Arial" pitchFamily="34" charset="0"/>
              </a:rPr>
              <a:t>Example of algorithm tuning on some simulated images</a:t>
            </a:r>
            <a:endParaRPr lang="ru-RU" sz="1800" dirty="0">
              <a:latin typeface="Arial" pitchFamily="34" charset="0"/>
              <a:cs typeface="Arial" pitchFamily="34" charset="0"/>
            </a:endParaRPr>
          </a:p>
          <a:p>
            <a:pPr marL="0" indent="0">
              <a:buNone/>
            </a:pPr>
            <a:endParaRPr lang="en-US" dirty="0"/>
          </a:p>
        </p:txBody>
      </p:sp>
      <p:sp>
        <p:nvSpPr>
          <p:cNvPr id="22" name="Content Placeholder 2"/>
          <p:cNvSpPr txBox="1">
            <a:spLocks/>
          </p:cNvSpPr>
          <p:nvPr/>
        </p:nvSpPr>
        <p:spPr bwMode="auto">
          <a:xfrm>
            <a:off x="609600" y="4495799"/>
            <a:ext cx="8229600" cy="388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ts val="575"/>
              </a:spcBef>
              <a:spcAft>
                <a:spcPct val="0"/>
              </a:spcAft>
              <a:buClr>
                <a:schemeClr val="accent1"/>
              </a:buClr>
              <a:buSzPct val="85000"/>
              <a:buFont typeface="Wingdings 2" pitchFamily="18" charset="2"/>
              <a:buChar char=""/>
              <a:defRPr sz="2600" kern="1200">
                <a:solidFill>
                  <a:schemeClr val="tx1"/>
                </a:solidFill>
                <a:latin typeface="+mn-lt"/>
                <a:ea typeface="+mn-ea"/>
                <a:cs typeface="+mn-cs"/>
              </a:defRPr>
            </a:lvl1pPr>
            <a:lvl2pPr marL="547688" indent="-228600" algn="l" rtl="0" eaLnBrk="0" fontAlgn="base" hangingPunct="0">
              <a:spcBef>
                <a:spcPts val="375"/>
              </a:spcBef>
              <a:spcAft>
                <a:spcPct val="0"/>
              </a:spcAft>
              <a:buClr>
                <a:schemeClr val="accent2"/>
              </a:buClr>
              <a:buSzPct val="85000"/>
              <a:buFont typeface="Wingdings 2" pitchFamily="18" charset="2"/>
              <a:buChar char=""/>
              <a:defRPr sz="2400" kern="1200">
                <a:solidFill>
                  <a:schemeClr val="tx1"/>
                </a:solidFill>
                <a:latin typeface="+mn-lt"/>
                <a:ea typeface="+mn-ea"/>
                <a:cs typeface="+mn-cs"/>
              </a:defRPr>
            </a:lvl2pPr>
            <a:lvl3pPr marL="822325" indent="-228600" algn="l" rtl="0" eaLnBrk="0" fontAlgn="base" hangingPunct="0">
              <a:spcBef>
                <a:spcPts val="375"/>
              </a:spcBef>
              <a:spcAft>
                <a:spcPct val="0"/>
              </a:spcAft>
              <a:buClr>
                <a:srgbClr val="AABBDF"/>
              </a:buClr>
              <a:buSzPct val="85000"/>
              <a:buFont typeface="Wingdings 2" pitchFamily="18" charset="2"/>
              <a:buChar char=""/>
              <a:defRPr sz="2000" kern="1200">
                <a:solidFill>
                  <a:schemeClr val="tx1"/>
                </a:solidFill>
                <a:latin typeface="+mn-lt"/>
                <a:ea typeface="+mn-ea"/>
                <a:cs typeface="+mn-cs"/>
              </a:defRPr>
            </a:lvl3pPr>
            <a:lvl4pPr marL="1096963" indent="-228600" algn="l" rtl="0" eaLnBrk="0" fontAlgn="base" hangingPunct="0">
              <a:spcBef>
                <a:spcPts val="375"/>
              </a:spcBef>
              <a:spcAft>
                <a:spcPct val="0"/>
              </a:spcAft>
              <a:buClr>
                <a:srgbClr val="0BD0D9"/>
              </a:buClr>
              <a:buSzPct val="80000"/>
              <a:buFont typeface="Wingdings 2" pitchFamily="18" charset="2"/>
              <a:buChar char=""/>
              <a:defRPr sz="2000" kern="1200">
                <a:solidFill>
                  <a:schemeClr val="tx1"/>
                </a:solidFill>
                <a:latin typeface="+mn-lt"/>
                <a:ea typeface="+mn-ea"/>
                <a:cs typeface="+mn-cs"/>
              </a:defRPr>
            </a:lvl4pPr>
            <a:lvl5pPr marL="1371600" indent="-228600" algn="l" rtl="0" eaLnBrk="0" fontAlgn="base" hangingPunct="0">
              <a:spcBef>
                <a:spcPts val="375"/>
              </a:spcBef>
              <a:spcAft>
                <a:spcPct val="0"/>
              </a:spcAft>
              <a:buClr>
                <a:srgbClr val="0BD0D9"/>
              </a:buClr>
              <a:buChar char="o"/>
              <a:defRPr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r>
              <a:rPr lang="en-US" sz="1800" dirty="0" smtClean="0">
                <a:latin typeface="Arial" pitchFamily="34" charset="0"/>
                <a:cs typeface="Arial" pitchFamily="34" charset="0"/>
              </a:rPr>
              <a:t>Example of simulated image processing</a:t>
            </a:r>
            <a:endParaRPr lang="ru-RU" sz="1800" dirty="0">
              <a:latin typeface="Arial" pitchFamily="34" charset="0"/>
              <a:cs typeface="Arial" pitchFamily="34" charset="0"/>
            </a:endParaRPr>
          </a:p>
          <a:p>
            <a:endParaRPr lang="en-US" dirty="0"/>
          </a:p>
        </p:txBody>
      </p:sp>
    </p:spTree>
    <p:extLst>
      <p:ext uri="{BB962C8B-B14F-4D97-AF65-F5344CB8AC3E}">
        <p14:creationId xmlns:p14="http://schemas.microsoft.com/office/powerpoint/2010/main" val="1993084831"/>
      </p:ext>
    </p:extLst>
  </p:cSld>
  <p:clrMapOvr>
    <a:masterClrMapping/>
  </p:clrMapOvr>
  <p:transition spd="slow"/>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ectangle 96"/>
          <p:cNvSpPr/>
          <p:nvPr/>
        </p:nvSpPr>
        <p:spPr>
          <a:xfrm>
            <a:off x="533400" y="4544400"/>
            <a:ext cx="2035427" cy="6372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5" name="Rectangle 94"/>
          <p:cNvSpPr/>
          <p:nvPr/>
        </p:nvSpPr>
        <p:spPr>
          <a:xfrm>
            <a:off x="938100" y="2372700"/>
            <a:ext cx="1195498" cy="15345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86" name="Rectangle 85"/>
          <p:cNvSpPr/>
          <p:nvPr/>
        </p:nvSpPr>
        <p:spPr>
          <a:xfrm>
            <a:off x="4111625" y="5486400"/>
            <a:ext cx="3575050" cy="6096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83" name="Rectangle 82"/>
          <p:cNvSpPr/>
          <p:nvPr/>
        </p:nvSpPr>
        <p:spPr>
          <a:xfrm>
            <a:off x="4111625" y="2838450"/>
            <a:ext cx="3575050" cy="264795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4" name="Rectangle 73"/>
          <p:cNvSpPr/>
          <p:nvPr/>
        </p:nvSpPr>
        <p:spPr>
          <a:xfrm>
            <a:off x="2739300" y="2324100"/>
            <a:ext cx="533400" cy="5334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3" name="Rectangle 72"/>
          <p:cNvSpPr/>
          <p:nvPr/>
        </p:nvSpPr>
        <p:spPr>
          <a:xfrm>
            <a:off x="4114800" y="2305050"/>
            <a:ext cx="3575050" cy="5334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6" name="Rectangle 65"/>
          <p:cNvSpPr/>
          <p:nvPr/>
        </p:nvSpPr>
        <p:spPr>
          <a:xfrm>
            <a:off x="2667000" y="1447800"/>
            <a:ext cx="3492500" cy="5334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 name="Title 1"/>
          <p:cNvSpPr>
            <a:spLocks noGrp="1"/>
          </p:cNvSpPr>
          <p:nvPr>
            <p:ph type="title"/>
          </p:nvPr>
        </p:nvSpPr>
        <p:spPr/>
        <p:txBody>
          <a:bodyPr/>
          <a:lstStyle/>
          <a:p>
            <a:r>
              <a:rPr lang="en-US" sz="2500" b="1" dirty="0" smtClean="0"/>
              <a:t>Cross-validation scheme</a:t>
            </a:r>
            <a:r>
              <a:rPr lang="ru-RU" sz="2500" b="1" dirty="0" smtClean="0"/>
              <a:t>. </a:t>
            </a:r>
            <a:r>
              <a:rPr lang="ru-RU" sz="2500" dirty="0" smtClean="0"/>
              <a:t/>
            </a:r>
            <a:br>
              <a:rPr lang="ru-RU" sz="2500" dirty="0" smtClean="0"/>
            </a:br>
            <a:r>
              <a:rPr lang="en-US" sz="2500" b="1" dirty="0" smtClean="0">
                <a:solidFill>
                  <a:srgbClr val="CC00FF"/>
                </a:solidFill>
              </a:rPr>
              <a:t>Estimation of recognition error on the general set</a:t>
            </a:r>
            <a:endParaRPr lang="en-US" sz="2500" b="1" dirty="0">
              <a:solidFill>
                <a:srgbClr val="CC00FF"/>
              </a:solidFill>
            </a:endParaRPr>
          </a:p>
        </p:txBody>
      </p:sp>
      <p:sp>
        <p:nvSpPr>
          <p:cNvPr id="4" name="Slide Number Placeholder 3"/>
          <p:cNvSpPr>
            <a:spLocks noGrp="1"/>
          </p:cNvSpPr>
          <p:nvPr>
            <p:ph type="sldNum" sz="quarter" idx="12"/>
          </p:nvPr>
        </p:nvSpPr>
        <p:spPr/>
        <p:txBody>
          <a:bodyPr/>
          <a:lstStyle/>
          <a:p>
            <a:pPr>
              <a:defRPr/>
            </a:pPr>
            <a:fld id="{5674BDCE-746C-43C0-9A11-8E5D26BF7431}" type="slidenum">
              <a:rPr lang="en-US" smtClean="0"/>
              <a:pPr>
                <a:defRPr/>
              </a:pPr>
              <a:t>21</a:t>
            </a:fld>
            <a:endParaRPr lang="en-US" dirty="0"/>
          </a:p>
        </p:txBody>
      </p:sp>
      <p:sp>
        <p:nvSpPr>
          <p:cNvPr id="5" name="Rectangle 4"/>
          <p:cNvSpPr>
            <a:spLocks noChangeAspect="1"/>
          </p:cNvSpPr>
          <p:nvPr/>
        </p:nvSpPr>
        <p:spPr>
          <a:xfrm>
            <a:off x="4191000" y="2944200"/>
            <a:ext cx="360000" cy="3600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smtClean="0">
                <a:latin typeface="Arial" pitchFamily="34" charset="0"/>
                <a:cs typeface="Arial" pitchFamily="34" charset="0"/>
              </a:rPr>
              <a:t>w</a:t>
            </a:r>
            <a:r>
              <a:rPr lang="en-US" sz="800" baseline="-25000" dirty="0" smtClean="0">
                <a:latin typeface="Arial" pitchFamily="34" charset="0"/>
                <a:cs typeface="Arial" pitchFamily="34" charset="0"/>
              </a:rPr>
              <a:t>1</a:t>
            </a:r>
            <a:endParaRPr lang="en-US" sz="800" dirty="0" smtClean="0">
              <a:latin typeface="Arial" pitchFamily="34" charset="0"/>
              <a:cs typeface="Arial" pitchFamily="34" charset="0"/>
            </a:endParaRPr>
          </a:p>
          <a:p>
            <a:pPr algn="ctr"/>
            <a:r>
              <a:rPr lang="en-US" sz="800" b="1" dirty="0" smtClean="0">
                <a:latin typeface="Arial" pitchFamily="34" charset="0"/>
                <a:cs typeface="Arial" pitchFamily="34" charset="0"/>
              </a:rPr>
              <a:t>q</a:t>
            </a:r>
            <a:r>
              <a:rPr lang="en-US" sz="800" baseline="-25000" dirty="0" smtClean="0">
                <a:latin typeface="Arial" pitchFamily="34" charset="0"/>
                <a:cs typeface="Arial" pitchFamily="34" charset="0"/>
              </a:rPr>
              <a:t>1</a:t>
            </a:r>
            <a:endParaRPr lang="en-US" sz="800" dirty="0">
              <a:latin typeface="Arial" pitchFamily="34" charset="0"/>
              <a:cs typeface="Arial" pitchFamily="34" charset="0"/>
            </a:endParaRPr>
          </a:p>
        </p:txBody>
      </p:sp>
      <p:sp>
        <p:nvSpPr>
          <p:cNvPr id="7" name="Rectangle 6"/>
          <p:cNvSpPr>
            <a:spLocks noChangeAspect="1"/>
          </p:cNvSpPr>
          <p:nvPr/>
        </p:nvSpPr>
        <p:spPr>
          <a:xfrm>
            <a:off x="4876800" y="2944200"/>
            <a:ext cx="360000" cy="36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a:spLocks noChangeAspect="1"/>
          </p:cNvSpPr>
          <p:nvPr/>
        </p:nvSpPr>
        <p:spPr>
          <a:xfrm>
            <a:off x="5562600" y="2944200"/>
            <a:ext cx="360000" cy="36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a:spLocks noChangeAspect="1"/>
          </p:cNvSpPr>
          <p:nvPr/>
        </p:nvSpPr>
        <p:spPr>
          <a:xfrm>
            <a:off x="6553200" y="2944200"/>
            <a:ext cx="360000" cy="36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a:spLocks noChangeAspect="1"/>
          </p:cNvSpPr>
          <p:nvPr/>
        </p:nvSpPr>
        <p:spPr>
          <a:xfrm>
            <a:off x="7239000" y="2944200"/>
            <a:ext cx="360000" cy="36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a:spLocks noChangeAspect="1"/>
          </p:cNvSpPr>
          <p:nvPr/>
        </p:nvSpPr>
        <p:spPr>
          <a:xfrm>
            <a:off x="2826000" y="2410800"/>
            <a:ext cx="360000" cy="360000"/>
          </a:xfrm>
          <a:prstGeom prst="rect">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a:spLocks noChangeAspect="1"/>
          </p:cNvSpPr>
          <p:nvPr/>
        </p:nvSpPr>
        <p:spPr>
          <a:xfrm>
            <a:off x="4191000" y="3401400"/>
            <a:ext cx="360000" cy="36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a:spLocks noChangeAspect="1"/>
          </p:cNvSpPr>
          <p:nvPr/>
        </p:nvSpPr>
        <p:spPr>
          <a:xfrm>
            <a:off x="4876800" y="3401400"/>
            <a:ext cx="360000" cy="3600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smtClean="0">
                <a:latin typeface="Arial" pitchFamily="34" charset="0"/>
                <a:cs typeface="Arial" pitchFamily="34" charset="0"/>
              </a:rPr>
              <a:t>w</a:t>
            </a:r>
            <a:r>
              <a:rPr lang="en-US" sz="800" baseline="-25000" dirty="0" smtClean="0">
                <a:latin typeface="Arial" pitchFamily="34" charset="0"/>
                <a:cs typeface="Arial" pitchFamily="34" charset="0"/>
              </a:rPr>
              <a:t>2</a:t>
            </a:r>
            <a:endParaRPr lang="en-US" sz="800" dirty="0" smtClean="0">
              <a:latin typeface="Arial" pitchFamily="34" charset="0"/>
              <a:cs typeface="Arial" pitchFamily="34" charset="0"/>
            </a:endParaRPr>
          </a:p>
          <a:p>
            <a:pPr algn="ctr"/>
            <a:r>
              <a:rPr lang="en-US" sz="800" b="1" dirty="0" smtClean="0">
                <a:latin typeface="Arial" pitchFamily="34" charset="0"/>
                <a:cs typeface="Arial" pitchFamily="34" charset="0"/>
              </a:rPr>
              <a:t>q</a:t>
            </a:r>
            <a:r>
              <a:rPr lang="en-US" sz="800" baseline="-25000" dirty="0" smtClean="0">
                <a:latin typeface="Arial" pitchFamily="34" charset="0"/>
                <a:cs typeface="Arial" pitchFamily="34" charset="0"/>
              </a:rPr>
              <a:t>2</a:t>
            </a:r>
            <a:endParaRPr lang="en-US" sz="800" dirty="0">
              <a:latin typeface="Arial" pitchFamily="34" charset="0"/>
              <a:cs typeface="Arial" pitchFamily="34" charset="0"/>
            </a:endParaRPr>
          </a:p>
        </p:txBody>
      </p:sp>
      <p:sp>
        <p:nvSpPr>
          <p:cNvPr id="15" name="Rectangle 14"/>
          <p:cNvSpPr>
            <a:spLocks noChangeAspect="1"/>
          </p:cNvSpPr>
          <p:nvPr/>
        </p:nvSpPr>
        <p:spPr>
          <a:xfrm>
            <a:off x="5562600" y="3401400"/>
            <a:ext cx="360000" cy="36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a:spLocks noChangeAspect="1"/>
          </p:cNvSpPr>
          <p:nvPr/>
        </p:nvSpPr>
        <p:spPr>
          <a:xfrm>
            <a:off x="6553200" y="3401400"/>
            <a:ext cx="360000" cy="36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a:spLocks noChangeAspect="1"/>
          </p:cNvSpPr>
          <p:nvPr/>
        </p:nvSpPr>
        <p:spPr>
          <a:xfrm>
            <a:off x="7239000" y="3401400"/>
            <a:ext cx="360000" cy="36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a:spLocks noChangeAspect="1"/>
          </p:cNvSpPr>
          <p:nvPr/>
        </p:nvSpPr>
        <p:spPr>
          <a:xfrm>
            <a:off x="4191000" y="3858600"/>
            <a:ext cx="360000" cy="36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a:spLocks noChangeAspect="1"/>
          </p:cNvSpPr>
          <p:nvPr/>
        </p:nvSpPr>
        <p:spPr>
          <a:xfrm>
            <a:off x="4876800" y="3858600"/>
            <a:ext cx="360000" cy="36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a:spLocks noChangeAspect="1"/>
          </p:cNvSpPr>
          <p:nvPr/>
        </p:nvSpPr>
        <p:spPr>
          <a:xfrm>
            <a:off x="5562600" y="3858600"/>
            <a:ext cx="360000" cy="3600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smtClean="0">
                <a:latin typeface="Arial" pitchFamily="34" charset="0"/>
                <a:cs typeface="Arial" pitchFamily="34" charset="0"/>
              </a:rPr>
              <a:t>w</a:t>
            </a:r>
            <a:r>
              <a:rPr lang="en-US" sz="800" baseline="-25000" dirty="0" smtClean="0">
                <a:latin typeface="Arial" pitchFamily="34" charset="0"/>
                <a:cs typeface="Arial" pitchFamily="34" charset="0"/>
              </a:rPr>
              <a:t>3</a:t>
            </a:r>
            <a:endParaRPr lang="en-US" sz="800" dirty="0" smtClean="0">
              <a:latin typeface="Arial" pitchFamily="34" charset="0"/>
              <a:cs typeface="Arial" pitchFamily="34" charset="0"/>
            </a:endParaRPr>
          </a:p>
          <a:p>
            <a:pPr algn="ctr"/>
            <a:r>
              <a:rPr lang="en-US" sz="800" b="1" dirty="0" smtClean="0">
                <a:latin typeface="Arial" pitchFamily="34" charset="0"/>
                <a:cs typeface="Arial" pitchFamily="34" charset="0"/>
              </a:rPr>
              <a:t>q</a:t>
            </a:r>
            <a:r>
              <a:rPr lang="en-US" sz="800" baseline="-25000" dirty="0" smtClean="0">
                <a:latin typeface="Arial" pitchFamily="34" charset="0"/>
                <a:cs typeface="Arial" pitchFamily="34" charset="0"/>
              </a:rPr>
              <a:t>3</a:t>
            </a:r>
            <a:endParaRPr lang="en-US" sz="800" dirty="0">
              <a:latin typeface="Arial" pitchFamily="34" charset="0"/>
              <a:cs typeface="Arial" pitchFamily="34" charset="0"/>
            </a:endParaRPr>
          </a:p>
        </p:txBody>
      </p:sp>
      <p:sp>
        <p:nvSpPr>
          <p:cNvPr id="22" name="Rectangle 21"/>
          <p:cNvSpPr>
            <a:spLocks noChangeAspect="1"/>
          </p:cNvSpPr>
          <p:nvPr/>
        </p:nvSpPr>
        <p:spPr>
          <a:xfrm>
            <a:off x="6553200" y="3858600"/>
            <a:ext cx="360000" cy="36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a:spLocks noChangeAspect="1"/>
          </p:cNvSpPr>
          <p:nvPr/>
        </p:nvSpPr>
        <p:spPr>
          <a:xfrm>
            <a:off x="7239000" y="3858600"/>
            <a:ext cx="360000" cy="36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a:spLocks noChangeAspect="1"/>
          </p:cNvSpPr>
          <p:nvPr/>
        </p:nvSpPr>
        <p:spPr>
          <a:xfrm>
            <a:off x="4191000" y="4544400"/>
            <a:ext cx="360000" cy="36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a:spLocks noChangeAspect="1"/>
          </p:cNvSpPr>
          <p:nvPr/>
        </p:nvSpPr>
        <p:spPr>
          <a:xfrm>
            <a:off x="4876800" y="4544400"/>
            <a:ext cx="360000" cy="36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a:spLocks noChangeAspect="1"/>
          </p:cNvSpPr>
          <p:nvPr/>
        </p:nvSpPr>
        <p:spPr>
          <a:xfrm>
            <a:off x="5562600" y="4544400"/>
            <a:ext cx="360000" cy="36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a:spLocks noChangeAspect="1"/>
          </p:cNvSpPr>
          <p:nvPr/>
        </p:nvSpPr>
        <p:spPr>
          <a:xfrm>
            <a:off x="6553200" y="4544400"/>
            <a:ext cx="360000" cy="3600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smtClean="0">
                <a:latin typeface="Arial" pitchFamily="34" charset="0"/>
                <a:cs typeface="Arial" pitchFamily="34" charset="0"/>
              </a:rPr>
              <a:t>w</a:t>
            </a:r>
            <a:r>
              <a:rPr lang="en-US" sz="800" baseline="-25000" dirty="0" smtClean="0">
                <a:latin typeface="Arial" pitchFamily="34" charset="0"/>
                <a:cs typeface="Arial" pitchFamily="34" charset="0"/>
              </a:rPr>
              <a:t>98</a:t>
            </a:r>
            <a:endParaRPr lang="en-US" sz="800" dirty="0" smtClean="0">
              <a:latin typeface="Arial" pitchFamily="34" charset="0"/>
              <a:cs typeface="Arial" pitchFamily="34" charset="0"/>
            </a:endParaRPr>
          </a:p>
          <a:p>
            <a:pPr algn="ctr"/>
            <a:r>
              <a:rPr lang="en-US" sz="800" b="1" dirty="0" smtClean="0">
                <a:latin typeface="Arial" pitchFamily="34" charset="0"/>
                <a:cs typeface="Arial" pitchFamily="34" charset="0"/>
              </a:rPr>
              <a:t>q</a:t>
            </a:r>
            <a:r>
              <a:rPr lang="en-US" sz="800" baseline="-25000" dirty="0" smtClean="0">
                <a:latin typeface="Arial" pitchFamily="34" charset="0"/>
                <a:cs typeface="Arial" pitchFamily="34" charset="0"/>
              </a:rPr>
              <a:t>98</a:t>
            </a:r>
            <a:endParaRPr lang="en-US" sz="800" dirty="0">
              <a:latin typeface="Arial" pitchFamily="34" charset="0"/>
              <a:cs typeface="Arial" pitchFamily="34" charset="0"/>
            </a:endParaRPr>
          </a:p>
        </p:txBody>
      </p:sp>
      <p:sp>
        <p:nvSpPr>
          <p:cNvPr id="29" name="Rectangle 28"/>
          <p:cNvSpPr>
            <a:spLocks noChangeAspect="1"/>
          </p:cNvSpPr>
          <p:nvPr/>
        </p:nvSpPr>
        <p:spPr>
          <a:xfrm>
            <a:off x="7239000" y="4544400"/>
            <a:ext cx="360000" cy="36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a:spLocks noChangeAspect="1"/>
          </p:cNvSpPr>
          <p:nvPr/>
        </p:nvSpPr>
        <p:spPr>
          <a:xfrm>
            <a:off x="4191000" y="5001600"/>
            <a:ext cx="360000" cy="36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a:spLocks noChangeAspect="1"/>
          </p:cNvSpPr>
          <p:nvPr/>
        </p:nvSpPr>
        <p:spPr>
          <a:xfrm>
            <a:off x="4876800" y="5001600"/>
            <a:ext cx="360000" cy="36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a:spLocks noChangeAspect="1"/>
          </p:cNvSpPr>
          <p:nvPr/>
        </p:nvSpPr>
        <p:spPr>
          <a:xfrm>
            <a:off x="5562600" y="5001600"/>
            <a:ext cx="360000" cy="36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a:spLocks noChangeAspect="1"/>
          </p:cNvSpPr>
          <p:nvPr/>
        </p:nvSpPr>
        <p:spPr>
          <a:xfrm>
            <a:off x="6553200" y="5001600"/>
            <a:ext cx="360000" cy="36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a:spLocks noChangeAspect="1"/>
          </p:cNvSpPr>
          <p:nvPr/>
        </p:nvSpPr>
        <p:spPr>
          <a:xfrm>
            <a:off x="7239000" y="5001600"/>
            <a:ext cx="360000" cy="3600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smtClean="0">
                <a:latin typeface="Arial" pitchFamily="34" charset="0"/>
                <a:cs typeface="Arial" pitchFamily="34" charset="0"/>
              </a:rPr>
              <a:t>w</a:t>
            </a:r>
            <a:r>
              <a:rPr lang="en-US" sz="800" baseline="-25000" dirty="0" smtClean="0">
                <a:latin typeface="Arial" pitchFamily="34" charset="0"/>
                <a:cs typeface="Arial" pitchFamily="34" charset="0"/>
              </a:rPr>
              <a:t>99</a:t>
            </a:r>
            <a:endParaRPr lang="en-US" sz="800" dirty="0">
              <a:latin typeface="Arial" pitchFamily="34" charset="0"/>
              <a:cs typeface="Arial" pitchFamily="34" charset="0"/>
            </a:endParaRPr>
          </a:p>
          <a:p>
            <a:pPr algn="ctr"/>
            <a:r>
              <a:rPr lang="en-US" sz="800" b="1" dirty="0" smtClean="0">
                <a:latin typeface="Arial" pitchFamily="34" charset="0"/>
                <a:cs typeface="Arial" pitchFamily="34" charset="0"/>
              </a:rPr>
              <a:t>q</a:t>
            </a:r>
            <a:r>
              <a:rPr lang="en-US" sz="800" baseline="-25000" dirty="0" smtClean="0">
                <a:latin typeface="Arial" pitchFamily="34" charset="0"/>
                <a:cs typeface="Arial" pitchFamily="34" charset="0"/>
              </a:rPr>
              <a:t>99</a:t>
            </a:r>
            <a:endParaRPr lang="en-US" sz="800" dirty="0">
              <a:latin typeface="Arial" pitchFamily="34" charset="0"/>
              <a:cs typeface="Arial" pitchFamily="34" charset="0"/>
            </a:endParaRPr>
          </a:p>
        </p:txBody>
      </p:sp>
      <p:sp>
        <p:nvSpPr>
          <p:cNvPr id="38" name="Rectangle 37"/>
          <p:cNvSpPr/>
          <p:nvPr/>
        </p:nvSpPr>
        <p:spPr>
          <a:xfrm>
            <a:off x="4737823" y="6248400"/>
            <a:ext cx="360000" cy="3600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600573" y="6248400"/>
            <a:ext cx="360000" cy="36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3064850" y="6248400"/>
            <a:ext cx="360000" cy="360000"/>
          </a:xfrm>
          <a:prstGeom prst="rect">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Content Placeholder 2"/>
          <p:cNvSpPr txBox="1">
            <a:spLocks/>
          </p:cNvSpPr>
          <p:nvPr/>
        </p:nvSpPr>
        <p:spPr bwMode="auto">
          <a:xfrm>
            <a:off x="5019423" y="6220800"/>
            <a:ext cx="1200150" cy="33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ts val="575"/>
              </a:spcBef>
              <a:spcAft>
                <a:spcPct val="0"/>
              </a:spcAft>
              <a:buClr>
                <a:schemeClr val="accent1"/>
              </a:buClr>
              <a:buSzPct val="85000"/>
              <a:buFont typeface="Wingdings 2" pitchFamily="18" charset="2"/>
              <a:buChar char=""/>
              <a:defRPr sz="2600" kern="1200">
                <a:solidFill>
                  <a:schemeClr val="tx1"/>
                </a:solidFill>
                <a:latin typeface="+mn-lt"/>
                <a:ea typeface="+mn-ea"/>
                <a:cs typeface="+mn-cs"/>
              </a:defRPr>
            </a:lvl1pPr>
            <a:lvl2pPr marL="547688" indent="-228600" algn="l" rtl="0" eaLnBrk="0" fontAlgn="base" hangingPunct="0">
              <a:spcBef>
                <a:spcPts val="375"/>
              </a:spcBef>
              <a:spcAft>
                <a:spcPct val="0"/>
              </a:spcAft>
              <a:buClr>
                <a:schemeClr val="accent2"/>
              </a:buClr>
              <a:buSzPct val="85000"/>
              <a:buFont typeface="Wingdings 2" pitchFamily="18" charset="2"/>
              <a:buChar char=""/>
              <a:defRPr sz="2400" kern="1200">
                <a:solidFill>
                  <a:schemeClr val="tx1"/>
                </a:solidFill>
                <a:latin typeface="+mn-lt"/>
                <a:ea typeface="+mn-ea"/>
                <a:cs typeface="+mn-cs"/>
              </a:defRPr>
            </a:lvl2pPr>
            <a:lvl3pPr marL="822325" indent="-228600" algn="l" rtl="0" eaLnBrk="0" fontAlgn="base" hangingPunct="0">
              <a:spcBef>
                <a:spcPts val="375"/>
              </a:spcBef>
              <a:spcAft>
                <a:spcPct val="0"/>
              </a:spcAft>
              <a:buClr>
                <a:srgbClr val="AABBDF"/>
              </a:buClr>
              <a:buSzPct val="85000"/>
              <a:buFont typeface="Wingdings 2" pitchFamily="18" charset="2"/>
              <a:buChar char=""/>
              <a:defRPr sz="2000" kern="1200">
                <a:solidFill>
                  <a:schemeClr val="tx1"/>
                </a:solidFill>
                <a:latin typeface="+mn-lt"/>
                <a:ea typeface="+mn-ea"/>
                <a:cs typeface="+mn-cs"/>
              </a:defRPr>
            </a:lvl3pPr>
            <a:lvl4pPr marL="1096963" indent="-228600" algn="l" rtl="0" eaLnBrk="0" fontAlgn="base" hangingPunct="0">
              <a:spcBef>
                <a:spcPts val="375"/>
              </a:spcBef>
              <a:spcAft>
                <a:spcPct val="0"/>
              </a:spcAft>
              <a:buClr>
                <a:srgbClr val="0BD0D9"/>
              </a:buClr>
              <a:buSzPct val="80000"/>
              <a:buFont typeface="Wingdings 2" pitchFamily="18" charset="2"/>
              <a:buChar char=""/>
              <a:defRPr sz="2000" kern="1200">
                <a:solidFill>
                  <a:schemeClr val="tx1"/>
                </a:solidFill>
                <a:latin typeface="+mn-lt"/>
                <a:ea typeface="+mn-ea"/>
                <a:cs typeface="+mn-cs"/>
              </a:defRPr>
            </a:lvl4pPr>
            <a:lvl5pPr marL="1371600" indent="-228600" algn="l" rtl="0" eaLnBrk="0" fontAlgn="base" hangingPunct="0">
              <a:spcBef>
                <a:spcPts val="375"/>
              </a:spcBef>
              <a:spcAft>
                <a:spcPct val="0"/>
              </a:spcAft>
              <a:buClr>
                <a:srgbClr val="0BD0D9"/>
              </a:buClr>
              <a:buChar char="o"/>
              <a:defRPr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marL="0" indent="0" algn="ctr">
              <a:buNone/>
            </a:pPr>
            <a:r>
              <a:rPr lang="en-US" sz="1600" dirty="0" smtClean="0">
                <a:latin typeface="Arial" pitchFamily="34" charset="0"/>
                <a:cs typeface="Arial" pitchFamily="34" charset="0"/>
              </a:rPr>
              <a:t> </a:t>
            </a:r>
            <a:r>
              <a:rPr lang="en-US" sz="1000" dirty="0" smtClean="0">
                <a:latin typeface="Arial" pitchFamily="34" charset="0"/>
                <a:cs typeface="Arial" pitchFamily="34" charset="0"/>
              </a:rPr>
              <a:t>Training image</a:t>
            </a:r>
          </a:p>
          <a:p>
            <a:pPr marL="0" indent="0" algn="ctr">
              <a:buNone/>
            </a:pPr>
            <a:endParaRPr lang="en-US" sz="1000" dirty="0">
              <a:latin typeface="Arial" pitchFamily="34" charset="0"/>
              <a:cs typeface="Arial" pitchFamily="34" charset="0"/>
            </a:endParaRPr>
          </a:p>
        </p:txBody>
      </p:sp>
      <p:sp>
        <p:nvSpPr>
          <p:cNvPr id="42" name="Content Placeholder 2"/>
          <p:cNvSpPr txBox="1">
            <a:spLocks/>
          </p:cNvSpPr>
          <p:nvPr/>
        </p:nvSpPr>
        <p:spPr bwMode="auto">
          <a:xfrm>
            <a:off x="6924423" y="6220800"/>
            <a:ext cx="1076577" cy="33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ts val="575"/>
              </a:spcBef>
              <a:spcAft>
                <a:spcPct val="0"/>
              </a:spcAft>
              <a:buClr>
                <a:schemeClr val="accent1"/>
              </a:buClr>
              <a:buSzPct val="85000"/>
              <a:buFont typeface="Wingdings 2" pitchFamily="18" charset="2"/>
              <a:buChar char=""/>
              <a:defRPr sz="2600" kern="1200">
                <a:solidFill>
                  <a:schemeClr val="tx1"/>
                </a:solidFill>
                <a:latin typeface="+mn-lt"/>
                <a:ea typeface="+mn-ea"/>
                <a:cs typeface="+mn-cs"/>
              </a:defRPr>
            </a:lvl1pPr>
            <a:lvl2pPr marL="547688" indent="-228600" algn="l" rtl="0" eaLnBrk="0" fontAlgn="base" hangingPunct="0">
              <a:spcBef>
                <a:spcPts val="375"/>
              </a:spcBef>
              <a:spcAft>
                <a:spcPct val="0"/>
              </a:spcAft>
              <a:buClr>
                <a:schemeClr val="accent2"/>
              </a:buClr>
              <a:buSzPct val="85000"/>
              <a:buFont typeface="Wingdings 2" pitchFamily="18" charset="2"/>
              <a:buChar char=""/>
              <a:defRPr sz="2400" kern="1200">
                <a:solidFill>
                  <a:schemeClr val="tx1"/>
                </a:solidFill>
                <a:latin typeface="+mn-lt"/>
                <a:ea typeface="+mn-ea"/>
                <a:cs typeface="+mn-cs"/>
              </a:defRPr>
            </a:lvl2pPr>
            <a:lvl3pPr marL="822325" indent="-228600" algn="l" rtl="0" eaLnBrk="0" fontAlgn="base" hangingPunct="0">
              <a:spcBef>
                <a:spcPts val="375"/>
              </a:spcBef>
              <a:spcAft>
                <a:spcPct val="0"/>
              </a:spcAft>
              <a:buClr>
                <a:srgbClr val="AABBDF"/>
              </a:buClr>
              <a:buSzPct val="85000"/>
              <a:buFont typeface="Wingdings 2" pitchFamily="18" charset="2"/>
              <a:buChar char=""/>
              <a:defRPr sz="2000" kern="1200">
                <a:solidFill>
                  <a:schemeClr val="tx1"/>
                </a:solidFill>
                <a:latin typeface="+mn-lt"/>
                <a:ea typeface="+mn-ea"/>
                <a:cs typeface="+mn-cs"/>
              </a:defRPr>
            </a:lvl3pPr>
            <a:lvl4pPr marL="1096963" indent="-228600" algn="l" rtl="0" eaLnBrk="0" fontAlgn="base" hangingPunct="0">
              <a:spcBef>
                <a:spcPts val="375"/>
              </a:spcBef>
              <a:spcAft>
                <a:spcPct val="0"/>
              </a:spcAft>
              <a:buClr>
                <a:srgbClr val="0BD0D9"/>
              </a:buClr>
              <a:buSzPct val="80000"/>
              <a:buFont typeface="Wingdings 2" pitchFamily="18" charset="2"/>
              <a:buChar char=""/>
              <a:defRPr sz="2000" kern="1200">
                <a:solidFill>
                  <a:schemeClr val="tx1"/>
                </a:solidFill>
                <a:latin typeface="+mn-lt"/>
                <a:ea typeface="+mn-ea"/>
                <a:cs typeface="+mn-cs"/>
              </a:defRPr>
            </a:lvl4pPr>
            <a:lvl5pPr marL="1371600" indent="-228600" algn="l" rtl="0" eaLnBrk="0" fontAlgn="base" hangingPunct="0">
              <a:spcBef>
                <a:spcPts val="375"/>
              </a:spcBef>
              <a:spcAft>
                <a:spcPct val="0"/>
              </a:spcAft>
              <a:buClr>
                <a:srgbClr val="0BD0D9"/>
              </a:buClr>
              <a:buChar char="o"/>
              <a:defRPr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marL="0" indent="0" algn="ctr">
              <a:buNone/>
            </a:pPr>
            <a:r>
              <a:rPr lang="en-US" sz="1600" dirty="0" smtClean="0">
                <a:latin typeface="Arial" pitchFamily="34" charset="0"/>
                <a:cs typeface="Arial" pitchFamily="34" charset="0"/>
              </a:rPr>
              <a:t> </a:t>
            </a:r>
            <a:r>
              <a:rPr lang="en-US" sz="1000" dirty="0" smtClean="0">
                <a:latin typeface="Arial" pitchFamily="34" charset="0"/>
                <a:cs typeface="Arial" pitchFamily="34" charset="0"/>
              </a:rPr>
              <a:t>Valid image</a:t>
            </a:r>
            <a:endParaRPr lang="en-US" sz="1000" dirty="0">
              <a:latin typeface="Arial" pitchFamily="34" charset="0"/>
              <a:cs typeface="Arial" pitchFamily="34" charset="0"/>
            </a:endParaRPr>
          </a:p>
          <a:p>
            <a:pPr marL="0" indent="0" algn="ctr">
              <a:buNone/>
            </a:pPr>
            <a:endParaRPr lang="en-US" sz="1000" dirty="0">
              <a:latin typeface="Arial" pitchFamily="34" charset="0"/>
              <a:cs typeface="Arial" pitchFamily="34" charset="0"/>
            </a:endParaRPr>
          </a:p>
        </p:txBody>
      </p:sp>
      <p:sp>
        <p:nvSpPr>
          <p:cNvPr id="43" name="Content Placeholder 2"/>
          <p:cNvSpPr txBox="1">
            <a:spLocks/>
          </p:cNvSpPr>
          <p:nvPr/>
        </p:nvSpPr>
        <p:spPr bwMode="auto">
          <a:xfrm>
            <a:off x="3429000" y="6248400"/>
            <a:ext cx="942000" cy="35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ts val="575"/>
              </a:spcBef>
              <a:spcAft>
                <a:spcPct val="0"/>
              </a:spcAft>
              <a:buClr>
                <a:schemeClr val="accent1"/>
              </a:buClr>
              <a:buSzPct val="85000"/>
              <a:buFont typeface="Wingdings 2" pitchFamily="18" charset="2"/>
              <a:buChar char=""/>
              <a:defRPr sz="2600" kern="1200">
                <a:solidFill>
                  <a:schemeClr val="tx1"/>
                </a:solidFill>
                <a:latin typeface="+mn-lt"/>
                <a:ea typeface="+mn-ea"/>
                <a:cs typeface="+mn-cs"/>
              </a:defRPr>
            </a:lvl1pPr>
            <a:lvl2pPr marL="547688" indent="-228600" algn="l" rtl="0" eaLnBrk="0" fontAlgn="base" hangingPunct="0">
              <a:spcBef>
                <a:spcPts val="375"/>
              </a:spcBef>
              <a:spcAft>
                <a:spcPct val="0"/>
              </a:spcAft>
              <a:buClr>
                <a:schemeClr val="accent2"/>
              </a:buClr>
              <a:buSzPct val="85000"/>
              <a:buFont typeface="Wingdings 2" pitchFamily="18" charset="2"/>
              <a:buChar char=""/>
              <a:defRPr sz="2400" kern="1200">
                <a:solidFill>
                  <a:schemeClr val="tx1"/>
                </a:solidFill>
                <a:latin typeface="+mn-lt"/>
                <a:ea typeface="+mn-ea"/>
                <a:cs typeface="+mn-cs"/>
              </a:defRPr>
            </a:lvl2pPr>
            <a:lvl3pPr marL="822325" indent="-228600" algn="l" rtl="0" eaLnBrk="0" fontAlgn="base" hangingPunct="0">
              <a:spcBef>
                <a:spcPts val="375"/>
              </a:spcBef>
              <a:spcAft>
                <a:spcPct val="0"/>
              </a:spcAft>
              <a:buClr>
                <a:srgbClr val="AABBDF"/>
              </a:buClr>
              <a:buSzPct val="85000"/>
              <a:buFont typeface="Wingdings 2" pitchFamily="18" charset="2"/>
              <a:buChar char=""/>
              <a:defRPr sz="2000" kern="1200">
                <a:solidFill>
                  <a:schemeClr val="tx1"/>
                </a:solidFill>
                <a:latin typeface="+mn-lt"/>
                <a:ea typeface="+mn-ea"/>
                <a:cs typeface="+mn-cs"/>
              </a:defRPr>
            </a:lvl3pPr>
            <a:lvl4pPr marL="1096963" indent="-228600" algn="l" rtl="0" eaLnBrk="0" fontAlgn="base" hangingPunct="0">
              <a:spcBef>
                <a:spcPts val="375"/>
              </a:spcBef>
              <a:spcAft>
                <a:spcPct val="0"/>
              </a:spcAft>
              <a:buClr>
                <a:srgbClr val="0BD0D9"/>
              </a:buClr>
              <a:buSzPct val="80000"/>
              <a:buFont typeface="Wingdings 2" pitchFamily="18" charset="2"/>
              <a:buChar char=""/>
              <a:defRPr sz="2000" kern="1200">
                <a:solidFill>
                  <a:schemeClr val="tx1"/>
                </a:solidFill>
                <a:latin typeface="+mn-lt"/>
                <a:ea typeface="+mn-ea"/>
                <a:cs typeface="+mn-cs"/>
              </a:defRPr>
            </a:lvl4pPr>
            <a:lvl5pPr marL="1371600" indent="-228600" algn="l" rtl="0" eaLnBrk="0" fontAlgn="base" hangingPunct="0">
              <a:spcBef>
                <a:spcPts val="375"/>
              </a:spcBef>
              <a:spcAft>
                <a:spcPct val="0"/>
              </a:spcAft>
              <a:buClr>
                <a:srgbClr val="0BD0D9"/>
              </a:buClr>
              <a:buChar char="o"/>
              <a:defRPr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marL="0" indent="0">
              <a:buNone/>
            </a:pPr>
            <a:r>
              <a:rPr lang="en-US" sz="1600" dirty="0" smtClean="0">
                <a:latin typeface="Arial" pitchFamily="34" charset="0"/>
                <a:cs typeface="Arial" pitchFamily="34" charset="0"/>
              </a:rPr>
              <a:t> </a:t>
            </a:r>
            <a:r>
              <a:rPr lang="en-US" sz="1000" dirty="0" smtClean="0">
                <a:latin typeface="Arial" pitchFamily="34" charset="0"/>
                <a:cs typeface="Arial" pitchFamily="34" charset="0"/>
              </a:rPr>
              <a:t>Test image</a:t>
            </a:r>
            <a:endParaRPr lang="en-US" sz="1000" dirty="0">
              <a:latin typeface="Arial" pitchFamily="34" charset="0"/>
              <a:cs typeface="Arial" pitchFamily="34" charset="0"/>
            </a:endParaRPr>
          </a:p>
        </p:txBody>
      </p:sp>
      <p:sp>
        <p:nvSpPr>
          <p:cNvPr id="45" name="Rectangle 44"/>
          <p:cNvSpPr/>
          <p:nvPr/>
        </p:nvSpPr>
        <p:spPr>
          <a:xfrm>
            <a:off x="7696200" y="2895600"/>
            <a:ext cx="990600" cy="45720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ValErr</a:t>
            </a:r>
            <a:r>
              <a:rPr lang="en-US" baseline="-25000" dirty="0" smtClean="0"/>
              <a:t>1</a:t>
            </a:r>
            <a:endParaRPr lang="en-US" dirty="0"/>
          </a:p>
        </p:txBody>
      </p:sp>
      <p:sp>
        <p:nvSpPr>
          <p:cNvPr id="46" name="Rectangle 45"/>
          <p:cNvSpPr/>
          <p:nvPr/>
        </p:nvSpPr>
        <p:spPr>
          <a:xfrm>
            <a:off x="7696200" y="3372825"/>
            <a:ext cx="990600" cy="45720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ValErr</a:t>
            </a:r>
            <a:r>
              <a:rPr lang="en-US" baseline="-25000" dirty="0" smtClean="0"/>
              <a:t>2</a:t>
            </a:r>
            <a:endParaRPr lang="en-US" dirty="0"/>
          </a:p>
        </p:txBody>
      </p:sp>
      <p:sp>
        <p:nvSpPr>
          <p:cNvPr id="47" name="Rectangle 46"/>
          <p:cNvSpPr/>
          <p:nvPr/>
        </p:nvSpPr>
        <p:spPr>
          <a:xfrm>
            <a:off x="7696200" y="3858600"/>
            <a:ext cx="990600" cy="45720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ValErr</a:t>
            </a:r>
            <a:r>
              <a:rPr lang="en-US" baseline="-25000" dirty="0" smtClean="0"/>
              <a:t>3</a:t>
            </a:r>
            <a:endParaRPr lang="en-US" dirty="0"/>
          </a:p>
        </p:txBody>
      </p:sp>
      <p:sp>
        <p:nvSpPr>
          <p:cNvPr id="48" name="Rectangle 47"/>
          <p:cNvSpPr/>
          <p:nvPr/>
        </p:nvSpPr>
        <p:spPr>
          <a:xfrm>
            <a:off x="7696200" y="4544400"/>
            <a:ext cx="990600" cy="45720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ValErr</a:t>
            </a:r>
            <a:r>
              <a:rPr lang="en-US" baseline="-25000" dirty="0" smtClean="0"/>
              <a:t>98</a:t>
            </a:r>
            <a:endParaRPr lang="en-US" dirty="0"/>
          </a:p>
        </p:txBody>
      </p:sp>
      <p:sp>
        <p:nvSpPr>
          <p:cNvPr id="49" name="Rectangle 48"/>
          <p:cNvSpPr/>
          <p:nvPr/>
        </p:nvSpPr>
        <p:spPr>
          <a:xfrm>
            <a:off x="7696200" y="4953000"/>
            <a:ext cx="990600" cy="45720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ValErr</a:t>
            </a:r>
            <a:r>
              <a:rPr lang="en-US" baseline="-25000" dirty="0" smtClean="0"/>
              <a:t>99</a:t>
            </a:r>
            <a:endParaRPr lang="en-US" dirty="0"/>
          </a:p>
        </p:txBody>
      </p:sp>
      <p:graphicFrame>
        <p:nvGraphicFramePr>
          <p:cNvPr id="51" name="Object 50"/>
          <p:cNvGraphicFramePr>
            <a:graphicFrameLocks noChangeAspect="1"/>
          </p:cNvGraphicFramePr>
          <p:nvPr>
            <p:extLst>
              <p:ext uri="{D42A27DB-BD31-4B8C-83A1-F6EECF244321}">
                <p14:modId xmlns:p14="http://schemas.microsoft.com/office/powerpoint/2010/main" val="2792540585"/>
              </p:ext>
            </p:extLst>
          </p:nvPr>
        </p:nvGraphicFramePr>
        <p:xfrm>
          <a:off x="4445000" y="5553075"/>
          <a:ext cx="2844800" cy="492125"/>
        </p:xfrm>
        <a:graphic>
          <a:graphicData uri="http://schemas.openxmlformats.org/presentationml/2006/ole">
            <mc:AlternateContent xmlns:mc="http://schemas.openxmlformats.org/markup-compatibility/2006">
              <mc:Choice xmlns:v="urn:schemas-microsoft-com:vml" Requires="v">
                <p:oleObj spid="_x0000_s184804" name="Equation" r:id="rId3" imgW="2133360" imgH="368280" progId="Equation.DSMT4">
                  <p:embed/>
                </p:oleObj>
              </mc:Choice>
              <mc:Fallback>
                <p:oleObj name="Equation" r:id="rId3" imgW="2133360" imgH="368280" progId="Equation.DSMT4">
                  <p:embed/>
                  <p:pic>
                    <p:nvPicPr>
                      <p:cNvPr id="0" name="Object 8"/>
                      <p:cNvPicPr>
                        <a:picLocks noChangeAspect="1" noChangeArrowheads="1"/>
                      </p:cNvPicPr>
                      <p:nvPr/>
                    </p:nvPicPr>
                    <p:blipFill>
                      <a:blip r:embed="rId4"/>
                      <a:srcRect/>
                      <a:stretch>
                        <a:fillRect/>
                      </a:stretch>
                    </p:blipFill>
                    <p:spPr bwMode="auto">
                      <a:xfrm>
                        <a:off x="4445000" y="5553075"/>
                        <a:ext cx="2844800" cy="492125"/>
                      </a:xfrm>
                      <a:prstGeom prst="rect">
                        <a:avLst/>
                      </a:prstGeom>
                      <a:noFill/>
                      <a:ln>
                        <a:noFill/>
                      </a:ln>
                    </p:spPr>
                  </p:pic>
                </p:oleObj>
              </mc:Fallback>
            </mc:AlternateContent>
          </a:graphicData>
        </a:graphic>
      </p:graphicFrame>
      <p:sp>
        <p:nvSpPr>
          <p:cNvPr id="52" name="Rectangle 51"/>
          <p:cNvSpPr/>
          <p:nvPr/>
        </p:nvSpPr>
        <p:spPr>
          <a:xfrm>
            <a:off x="6019800" y="2992800"/>
            <a:ext cx="457200" cy="360000"/>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a:t>
            </a:r>
            <a:endParaRPr lang="en-US" dirty="0"/>
          </a:p>
        </p:txBody>
      </p:sp>
      <p:sp>
        <p:nvSpPr>
          <p:cNvPr id="53" name="Rectangle 52"/>
          <p:cNvSpPr/>
          <p:nvPr/>
        </p:nvSpPr>
        <p:spPr>
          <a:xfrm>
            <a:off x="6019800" y="3450000"/>
            <a:ext cx="457200" cy="360000"/>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a:t>
            </a:r>
            <a:endParaRPr lang="en-US" dirty="0"/>
          </a:p>
        </p:txBody>
      </p:sp>
      <p:sp>
        <p:nvSpPr>
          <p:cNvPr id="54" name="Rectangle 53"/>
          <p:cNvSpPr/>
          <p:nvPr/>
        </p:nvSpPr>
        <p:spPr>
          <a:xfrm>
            <a:off x="6019800" y="3907200"/>
            <a:ext cx="457200" cy="360000"/>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a:t>
            </a:r>
            <a:endParaRPr lang="en-US" dirty="0"/>
          </a:p>
        </p:txBody>
      </p:sp>
      <p:sp>
        <p:nvSpPr>
          <p:cNvPr id="55" name="Rectangle 54"/>
          <p:cNvSpPr/>
          <p:nvPr/>
        </p:nvSpPr>
        <p:spPr>
          <a:xfrm>
            <a:off x="6019800" y="4593000"/>
            <a:ext cx="457200" cy="360000"/>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a:t>
            </a:r>
            <a:endParaRPr lang="en-US" dirty="0"/>
          </a:p>
        </p:txBody>
      </p:sp>
      <p:sp>
        <p:nvSpPr>
          <p:cNvPr id="56" name="Rectangle 55"/>
          <p:cNvSpPr/>
          <p:nvPr/>
        </p:nvSpPr>
        <p:spPr>
          <a:xfrm>
            <a:off x="6019800" y="5001600"/>
            <a:ext cx="457200" cy="360000"/>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a:t>
            </a:r>
            <a:endParaRPr lang="en-US" dirty="0"/>
          </a:p>
        </p:txBody>
      </p:sp>
      <p:sp>
        <p:nvSpPr>
          <p:cNvPr id="57" name="Rectangle 56"/>
          <p:cNvSpPr/>
          <p:nvPr/>
        </p:nvSpPr>
        <p:spPr>
          <a:xfrm>
            <a:off x="4191000" y="4163400"/>
            <a:ext cx="1447800" cy="325800"/>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a:t>
            </a:r>
            <a:endParaRPr lang="en-US" dirty="0"/>
          </a:p>
        </p:txBody>
      </p:sp>
      <p:sp>
        <p:nvSpPr>
          <p:cNvPr id="58" name="Rectangle 57"/>
          <p:cNvSpPr>
            <a:spLocks noChangeAspect="1"/>
          </p:cNvSpPr>
          <p:nvPr/>
        </p:nvSpPr>
        <p:spPr>
          <a:xfrm>
            <a:off x="2743200" y="1524000"/>
            <a:ext cx="360000" cy="360000"/>
          </a:xfrm>
          <a:prstGeom prst="rect">
            <a:avLst/>
          </a:prstGeom>
          <a:solidFill>
            <a:schemeClr val="tx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p:cNvSpPr>
            <a:spLocks noChangeAspect="1"/>
          </p:cNvSpPr>
          <p:nvPr/>
        </p:nvSpPr>
        <p:spPr>
          <a:xfrm>
            <a:off x="3276600" y="1524000"/>
            <a:ext cx="360000" cy="360000"/>
          </a:xfrm>
          <a:prstGeom prst="rect">
            <a:avLst/>
          </a:prstGeom>
          <a:solidFill>
            <a:schemeClr val="tx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a:spLocks noChangeAspect="1"/>
          </p:cNvSpPr>
          <p:nvPr/>
        </p:nvSpPr>
        <p:spPr>
          <a:xfrm>
            <a:off x="3810000" y="1524000"/>
            <a:ext cx="360000" cy="360000"/>
          </a:xfrm>
          <a:prstGeom prst="rect">
            <a:avLst/>
          </a:prstGeom>
          <a:solidFill>
            <a:schemeClr val="tx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noChangeAspect="1"/>
          </p:cNvSpPr>
          <p:nvPr/>
        </p:nvSpPr>
        <p:spPr>
          <a:xfrm>
            <a:off x="4364400" y="1524000"/>
            <a:ext cx="360000" cy="360000"/>
          </a:xfrm>
          <a:prstGeom prst="rect">
            <a:avLst/>
          </a:prstGeom>
          <a:solidFill>
            <a:schemeClr val="tx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a:spLocks noChangeAspect="1"/>
          </p:cNvSpPr>
          <p:nvPr/>
        </p:nvSpPr>
        <p:spPr>
          <a:xfrm>
            <a:off x="5154000" y="1524000"/>
            <a:ext cx="360000" cy="360000"/>
          </a:xfrm>
          <a:prstGeom prst="rect">
            <a:avLst/>
          </a:prstGeom>
          <a:solidFill>
            <a:schemeClr val="tx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a:spLocks noChangeAspect="1"/>
          </p:cNvSpPr>
          <p:nvPr/>
        </p:nvSpPr>
        <p:spPr>
          <a:xfrm>
            <a:off x="5704500" y="1524000"/>
            <a:ext cx="360000" cy="360000"/>
          </a:xfrm>
          <a:prstGeom prst="rect">
            <a:avLst/>
          </a:prstGeom>
          <a:solidFill>
            <a:schemeClr val="tx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4724399" y="1524000"/>
            <a:ext cx="420075" cy="360000"/>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a:t>
            </a:r>
            <a:endParaRPr lang="en-US" dirty="0"/>
          </a:p>
        </p:txBody>
      </p:sp>
      <p:sp>
        <p:nvSpPr>
          <p:cNvPr id="65" name="Rectangle 64"/>
          <p:cNvSpPr/>
          <p:nvPr/>
        </p:nvSpPr>
        <p:spPr>
          <a:xfrm>
            <a:off x="5981700" y="1447800"/>
            <a:ext cx="2781300" cy="45720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ru-RU" sz="800" dirty="0" smtClean="0">
                <a:latin typeface="Arial" pitchFamily="34" charset="0"/>
                <a:cs typeface="Arial" pitchFamily="34" charset="0"/>
              </a:rPr>
              <a:t>100 </a:t>
            </a:r>
            <a:r>
              <a:rPr lang="en-US" sz="800" dirty="0" smtClean="0">
                <a:latin typeface="Arial" pitchFamily="34" charset="0"/>
                <a:cs typeface="Arial" pitchFamily="34" charset="0"/>
              </a:rPr>
              <a:t>images</a:t>
            </a:r>
            <a:r>
              <a:rPr lang="ru-RU" sz="800" dirty="0" smtClean="0">
                <a:latin typeface="Arial" pitchFamily="34" charset="0"/>
                <a:cs typeface="Arial" pitchFamily="34" charset="0"/>
              </a:rPr>
              <a:t> – </a:t>
            </a:r>
            <a:r>
              <a:rPr lang="en-US" sz="800" dirty="0" smtClean="0">
                <a:latin typeface="Arial" pitchFamily="34" charset="0"/>
                <a:cs typeface="Arial" pitchFamily="34" charset="0"/>
              </a:rPr>
              <a:t>initial set</a:t>
            </a:r>
            <a:endParaRPr lang="en-US" sz="800" dirty="0">
              <a:latin typeface="Arial" pitchFamily="34" charset="0"/>
              <a:cs typeface="Arial" pitchFamily="34" charset="0"/>
            </a:endParaRPr>
          </a:p>
        </p:txBody>
      </p:sp>
      <p:sp>
        <p:nvSpPr>
          <p:cNvPr id="67" name="Rectangle 66"/>
          <p:cNvSpPr>
            <a:spLocks noChangeAspect="1"/>
          </p:cNvSpPr>
          <p:nvPr/>
        </p:nvSpPr>
        <p:spPr>
          <a:xfrm>
            <a:off x="4191000" y="2410800"/>
            <a:ext cx="360000" cy="360000"/>
          </a:xfrm>
          <a:prstGeom prst="rect">
            <a:avLst/>
          </a:prstGeom>
          <a:solidFill>
            <a:schemeClr val="tx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Arial" pitchFamily="34" charset="0"/>
              <a:cs typeface="Arial" pitchFamily="34" charset="0"/>
            </a:endParaRPr>
          </a:p>
        </p:txBody>
      </p:sp>
      <p:sp>
        <p:nvSpPr>
          <p:cNvPr id="68" name="Rectangle 67"/>
          <p:cNvSpPr>
            <a:spLocks noChangeAspect="1"/>
          </p:cNvSpPr>
          <p:nvPr/>
        </p:nvSpPr>
        <p:spPr>
          <a:xfrm>
            <a:off x="4876800" y="2410800"/>
            <a:ext cx="360000" cy="360000"/>
          </a:xfrm>
          <a:prstGeom prst="rect">
            <a:avLst/>
          </a:prstGeom>
          <a:solidFill>
            <a:schemeClr val="tx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p:cNvSpPr>
            <a:spLocks noChangeAspect="1"/>
          </p:cNvSpPr>
          <p:nvPr/>
        </p:nvSpPr>
        <p:spPr>
          <a:xfrm>
            <a:off x="5562600" y="2410800"/>
            <a:ext cx="360000" cy="360000"/>
          </a:xfrm>
          <a:prstGeom prst="rect">
            <a:avLst/>
          </a:prstGeom>
          <a:solidFill>
            <a:schemeClr val="tx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a:spLocks noChangeAspect="1"/>
          </p:cNvSpPr>
          <p:nvPr/>
        </p:nvSpPr>
        <p:spPr>
          <a:xfrm>
            <a:off x="6553200" y="2410800"/>
            <a:ext cx="360000" cy="360000"/>
          </a:xfrm>
          <a:prstGeom prst="rect">
            <a:avLst/>
          </a:prstGeom>
          <a:solidFill>
            <a:schemeClr val="tx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a:spLocks noChangeAspect="1"/>
          </p:cNvSpPr>
          <p:nvPr/>
        </p:nvSpPr>
        <p:spPr>
          <a:xfrm>
            <a:off x="7239000" y="2410800"/>
            <a:ext cx="360000" cy="360000"/>
          </a:xfrm>
          <a:prstGeom prst="rect">
            <a:avLst/>
          </a:prstGeom>
          <a:solidFill>
            <a:schemeClr val="tx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6019800" y="2459400"/>
            <a:ext cx="457200" cy="360000"/>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a:t>
            </a:r>
            <a:endParaRPr lang="en-US" dirty="0"/>
          </a:p>
        </p:txBody>
      </p:sp>
      <p:cxnSp>
        <p:nvCxnSpPr>
          <p:cNvPr id="76" name="Straight Arrow Connector 75"/>
          <p:cNvCxnSpPr>
            <a:stCxn id="66" idx="2"/>
            <a:endCxn id="74" idx="0"/>
          </p:cNvCxnSpPr>
          <p:nvPr/>
        </p:nvCxnSpPr>
        <p:spPr>
          <a:xfrm flipH="1">
            <a:off x="3006000" y="1981200"/>
            <a:ext cx="1407250" cy="3429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8" name="Straight Arrow Connector 77"/>
          <p:cNvCxnSpPr>
            <a:stCxn id="66" idx="2"/>
            <a:endCxn id="73" idx="0"/>
          </p:cNvCxnSpPr>
          <p:nvPr/>
        </p:nvCxnSpPr>
        <p:spPr>
          <a:xfrm>
            <a:off x="4413250" y="1981200"/>
            <a:ext cx="1489075" cy="32385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1" name="Rectangle 80"/>
          <p:cNvSpPr/>
          <p:nvPr/>
        </p:nvSpPr>
        <p:spPr>
          <a:xfrm>
            <a:off x="2409825" y="1905000"/>
            <a:ext cx="1219200" cy="45720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800" dirty="0" smtClean="0">
                <a:latin typeface="Arial" pitchFamily="34" charset="0"/>
                <a:cs typeface="Arial" pitchFamily="34" charset="0"/>
              </a:rPr>
              <a:t>Test set</a:t>
            </a:r>
            <a:endParaRPr lang="en-US" sz="800" dirty="0">
              <a:latin typeface="Arial" pitchFamily="34" charset="0"/>
              <a:cs typeface="Arial" pitchFamily="34" charset="0"/>
            </a:endParaRPr>
          </a:p>
        </p:txBody>
      </p:sp>
      <p:sp>
        <p:nvSpPr>
          <p:cNvPr id="82" name="Rectangle 81"/>
          <p:cNvSpPr/>
          <p:nvPr/>
        </p:nvSpPr>
        <p:spPr>
          <a:xfrm>
            <a:off x="5562600" y="1982175"/>
            <a:ext cx="1390650" cy="36000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800" dirty="0" smtClean="0">
                <a:latin typeface="Arial" pitchFamily="34" charset="0"/>
                <a:cs typeface="Arial" pitchFamily="34" charset="0"/>
              </a:rPr>
              <a:t>Training set</a:t>
            </a:r>
            <a:endParaRPr lang="en-US" sz="800" dirty="0">
              <a:latin typeface="Arial" pitchFamily="34" charset="0"/>
              <a:cs typeface="Arial" pitchFamily="34" charset="0"/>
            </a:endParaRPr>
          </a:p>
        </p:txBody>
      </p:sp>
      <p:sp>
        <p:nvSpPr>
          <p:cNvPr id="85" name="Bent-Up Arrow 84"/>
          <p:cNvSpPr/>
          <p:nvPr/>
        </p:nvSpPr>
        <p:spPr>
          <a:xfrm>
            <a:off x="2923200" y="2857500"/>
            <a:ext cx="1188425" cy="2933700"/>
          </a:xfrm>
          <a:prstGeom prst="bentUpArrow">
            <a:avLst>
              <a:gd name="adj1" fmla="val 3974"/>
              <a:gd name="adj2" fmla="val 4832"/>
              <a:gd name="adj3" fmla="val 6141"/>
            </a:avLst>
          </a:prstGeom>
          <a:solidFill>
            <a:schemeClr val="tx1"/>
          </a:solidFill>
          <a:scene3d>
            <a:camera prst="orthographicFront">
              <a:rot lat="0" lon="10800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990600" y="2362200"/>
            <a:ext cx="990600" cy="45720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r>
              <a:rPr lang="en-US" dirty="0" smtClean="0"/>
              <a:t>TestErr</a:t>
            </a:r>
            <a:r>
              <a:rPr lang="en-US" baseline="-25000" dirty="0" smtClean="0"/>
              <a:t>1</a:t>
            </a:r>
            <a:endParaRPr lang="en-US" dirty="0"/>
          </a:p>
        </p:txBody>
      </p:sp>
      <p:sp>
        <p:nvSpPr>
          <p:cNvPr id="90" name="Right Arrow 89"/>
          <p:cNvSpPr/>
          <p:nvPr/>
        </p:nvSpPr>
        <p:spPr>
          <a:xfrm rot="10800000">
            <a:off x="2133600" y="2554648"/>
            <a:ext cx="605700" cy="112351"/>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91" name="Rectangle 90"/>
          <p:cNvSpPr/>
          <p:nvPr/>
        </p:nvSpPr>
        <p:spPr>
          <a:xfrm>
            <a:off x="990600" y="2743200"/>
            <a:ext cx="990600" cy="45720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r>
              <a:rPr lang="en-US" dirty="0" smtClean="0"/>
              <a:t>TestErr</a:t>
            </a:r>
            <a:r>
              <a:rPr lang="en-US" baseline="-25000" dirty="0" smtClean="0"/>
              <a:t>2</a:t>
            </a:r>
            <a:endParaRPr lang="en-US" dirty="0"/>
          </a:p>
        </p:txBody>
      </p:sp>
      <p:sp>
        <p:nvSpPr>
          <p:cNvPr id="92" name="Rectangle 91"/>
          <p:cNvSpPr/>
          <p:nvPr/>
        </p:nvSpPr>
        <p:spPr>
          <a:xfrm>
            <a:off x="990599" y="3352800"/>
            <a:ext cx="1142999" cy="45720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r>
              <a:rPr lang="en-US" dirty="0" smtClean="0"/>
              <a:t>TestErr</a:t>
            </a:r>
            <a:r>
              <a:rPr lang="en-US" baseline="-25000" dirty="0" smtClean="0"/>
              <a:t>100</a:t>
            </a:r>
            <a:endParaRPr lang="en-US" dirty="0"/>
          </a:p>
        </p:txBody>
      </p:sp>
      <p:sp>
        <p:nvSpPr>
          <p:cNvPr id="93" name="Rectangle 92"/>
          <p:cNvSpPr/>
          <p:nvPr/>
        </p:nvSpPr>
        <p:spPr>
          <a:xfrm>
            <a:off x="1095373" y="3090000"/>
            <a:ext cx="457200" cy="360000"/>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a:t>
            </a:r>
            <a:endParaRPr lang="en-US" dirty="0"/>
          </a:p>
        </p:txBody>
      </p:sp>
      <p:graphicFrame>
        <p:nvGraphicFramePr>
          <p:cNvPr id="94" name="Object 93"/>
          <p:cNvGraphicFramePr>
            <a:graphicFrameLocks noChangeAspect="1"/>
          </p:cNvGraphicFramePr>
          <p:nvPr>
            <p:extLst>
              <p:ext uri="{D42A27DB-BD31-4B8C-83A1-F6EECF244321}">
                <p14:modId xmlns:p14="http://schemas.microsoft.com/office/powerpoint/2010/main" val="752116079"/>
              </p:ext>
            </p:extLst>
          </p:nvPr>
        </p:nvGraphicFramePr>
        <p:xfrm>
          <a:off x="606425" y="4648200"/>
          <a:ext cx="1892300" cy="430213"/>
        </p:xfrm>
        <a:graphic>
          <a:graphicData uri="http://schemas.openxmlformats.org/presentationml/2006/ole">
            <mc:AlternateContent xmlns:mc="http://schemas.openxmlformats.org/markup-compatibility/2006">
              <mc:Choice xmlns:v="urn:schemas-microsoft-com:vml" Requires="v">
                <p:oleObj spid="_x0000_s184805" name="Equation" r:id="rId5" imgW="2298600" imgH="520560" progId="Equation.DSMT4">
                  <p:embed/>
                </p:oleObj>
              </mc:Choice>
              <mc:Fallback>
                <p:oleObj name="Equation" r:id="rId5" imgW="2298600" imgH="520560" progId="Equation.DSMT4">
                  <p:embed/>
                  <p:pic>
                    <p:nvPicPr>
                      <p:cNvPr id="0" name="Object 50"/>
                      <p:cNvPicPr>
                        <a:picLocks noChangeAspect="1" noChangeArrowheads="1"/>
                      </p:cNvPicPr>
                      <p:nvPr/>
                    </p:nvPicPr>
                    <p:blipFill>
                      <a:blip r:embed="rId6"/>
                      <a:srcRect/>
                      <a:stretch>
                        <a:fillRect/>
                      </a:stretch>
                    </p:blipFill>
                    <p:spPr bwMode="auto">
                      <a:xfrm>
                        <a:off x="606425" y="4648200"/>
                        <a:ext cx="1892300" cy="430213"/>
                      </a:xfrm>
                      <a:prstGeom prst="rect">
                        <a:avLst/>
                      </a:prstGeom>
                      <a:noFill/>
                      <a:ln>
                        <a:noFill/>
                      </a:ln>
                    </p:spPr>
                  </p:pic>
                </p:oleObj>
              </mc:Fallback>
            </mc:AlternateContent>
          </a:graphicData>
        </a:graphic>
      </p:graphicFrame>
      <p:sp>
        <p:nvSpPr>
          <p:cNvPr id="96" name="Right Arrow 95"/>
          <p:cNvSpPr/>
          <p:nvPr/>
        </p:nvSpPr>
        <p:spPr>
          <a:xfrm rot="5400000">
            <a:off x="1233971" y="4169625"/>
            <a:ext cx="637201" cy="112351"/>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741563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500" b="1" dirty="0" smtClean="0"/>
              <a:t>Cross-validation scheme</a:t>
            </a:r>
            <a:r>
              <a:rPr lang="ru-RU" sz="2500" b="1" dirty="0" smtClean="0"/>
              <a:t>. </a:t>
            </a:r>
            <a:br>
              <a:rPr lang="ru-RU" sz="2500" b="1" dirty="0" smtClean="0"/>
            </a:br>
            <a:r>
              <a:rPr lang="en-US" sz="2500" b="1" dirty="0" smtClean="0">
                <a:solidFill>
                  <a:srgbClr val="CC00FF"/>
                </a:solidFill>
              </a:rPr>
              <a:t>Comparison of general errors</a:t>
            </a:r>
            <a:endParaRPr lang="en-US" sz="2500" b="1" dirty="0">
              <a:solidFill>
                <a:srgbClr val="CC00FF"/>
              </a:solidFill>
            </a:endParaRPr>
          </a:p>
        </p:txBody>
      </p:sp>
      <p:sp>
        <p:nvSpPr>
          <p:cNvPr id="4" name="Slide Number Placeholder 3"/>
          <p:cNvSpPr>
            <a:spLocks noGrp="1"/>
          </p:cNvSpPr>
          <p:nvPr>
            <p:ph type="sldNum" sz="quarter" idx="12"/>
          </p:nvPr>
        </p:nvSpPr>
        <p:spPr/>
        <p:txBody>
          <a:bodyPr/>
          <a:lstStyle/>
          <a:p>
            <a:pPr>
              <a:defRPr/>
            </a:pPr>
            <a:fld id="{5674BDCE-746C-43C0-9A11-8E5D26BF7431}" type="slidenum">
              <a:rPr lang="en-US" smtClean="0"/>
              <a:pPr>
                <a:defRPr/>
              </a:pPr>
              <a:t>22</a:t>
            </a:fld>
            <a:endParaRPr lang="en-US" dirty="0"/>
          </a:p>
        </p:txBody>
      </p:sp>
      <p:graphicFrame>
        <p:nvGraphicFramePr>
          <p:cNvPr id="6" name="Object 4"/>
          <p:cNvGraphicFramePr>
            <a:graphicFrameLocks/>
          </p:cNvGraphicFramePr>
          <p:nvPr>
            <p:extLst>
              <p:ext uri="{D42A27DB-BD31-4B8C-83A1-F6EECF244321}">
                <p14:modId xmlns:p14="http://schemas.microsoft.com/office/powerpoint/2010/main" val="4002126567"/>
              </p:ext>
            </p:extLst>
          </p:nvPr>
        </p:nvGraphicFramePr>
        <p:xfrm>
          <a:off x="762000" y="1828800"/>
          <a:ext cx="7797800" cy="3937000"/>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5"/>
          <p:cNvSpPr>
            <a:spLocks noChangeArrowheads="1"/>
          </p:cNvSpPr>
          <p:nvPr/>
        </p:nvSpPr>
        <p:spPr bwMode="auto">
          <a:xfrm>
            <a:off x="457200" y="5486400"/>
            <a:ext cx="84582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dirty="0" smtClean="0"/>
              <a:t>General error gained by different algorithms for adjusting parameters of combination of acyclic adjacency graphs</a:t>
            </a:r>
            <a:endParaRPr lang="en-US" dirty="0"/>
          </a:p>
          <a:p>
            <a:pPr algn="ctr"/>
            <a:endParaRPr lang="en-US" dirty="0"/>
          </a:p>
        </p:txBody>
      </p:sp>
    </p:spTree>
    <p:extLst>
      <p:ext uri="{BB962C8B-B14F-4D97-AF65-F5344CB8AC3E}">
        <p14:creationId xmlns:p14="http://schemas.microsoft.com/office/powerpoint/2010/main" val="28440733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900" b="1" dirty="0" smtClean="0"/>
              <a:t>Real image processing</a:t>
            </a:r>
            <a:r>
              <a:rPr lang="ru-RU" sz="2900" b="1" dirty="0" smtClean="0"/>
              <a:t>. </a:t>
            </a:r>
            <a:r>
              <a:rPr lang="en-US" sz="2500" b="1" dirty="0" smtClean="0">
                <a:solidFill>
                  <a:srgbClr val="CC00FF"/>
                </a:solidFill>
              </a:rPr>
              <a:t>Interactive scheme of classical independent training based on the user’s data</a:t>
            </a:r>
            <a:endParaRPr lang="en-US" sz="2500" b="1" dirty="0">
              <a:solidFill>
                <a:srgbClr val="CC00FF"/>
              </a:solidFill>
            </a:endParaRPr>
          </a:p>
        </p:txBody>
      </p:sp>
      <p:sp>
        <p:nvSpPr>
          <p:cNvPr id="3" name="Content Placeholder 2"/>
          <p:cNvSpPr>
            <a:spLocks noGrp="1"/>
          </p:cNvSpPr>
          <p:nvPr>
            <p:ph sz="quarter" idx="1"/>
          </p:nvPr>
        </p:nvSpPr>
        <p:spPr>
          <a:xfrm>
            <a:off x="1447800" y="1447800"/>
            <a:ext cx="1905000" cy="581470"/>
          </a:xfrm>
        </p:spPr>
        <p:txBody>
          <a:bodyPr/>
          <a:lstStyle/>
          <a:p>
            <a:pPr marL="0" indent="0">
              <a:lnSpc>
                <a:spcPct val="150000"/>
              </a:lnSpc>
              <a:buNone/>
            </a:pPr>
            <a:r>
              <a:rPr lang="en-US" sz="2000" dirty="0" smtClean="0">
                <a:latin typeface="Arial" pitchFamily="34" charset="0"/>
                <a:cs typeface="Arial" pitchFamily="34" charset="0"/>
              </a:rPr>
              <a:t>Initial image</a:t>
            </a:r>
            <a:endParaRPr lang="en-US" dirty="0"/>
          </a:p>
        </p:txBody>
      </p:sp>
      <p:sp>
        <p:nvSpPr>
          <p:cNvPr id="4" name="Slide Number Placeholder 3"/>
          <p:cNvSpPr>
            <a:spLocks noGrp="1"/>
          </p:cNvSpPr>
          <p:nvPr>
            <p:ph type="sldNum" sz="quarter" idx="12"/>
          </p:nvPr>
        </p:nvSpPr>
        <p:spPr/>
        <p:txBody>
          <a:bodyPr/>
          <a:lstStyle/>
          <a:p>
            <a:pPr>
              <a:defRPr/>
            </a:pPr>
            <a:fld id="{5674BDCE-746C-43C0-9A11-8E5D26BF7431}" type="slidenum">
              <a:rPr lang="en-US" smtClean="0"/>
              <a:pPr>
                <a:defRPr/>
              </a:pPr>
              <a:t>23</a:t>
            </a:fld>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10000" y="2029270"/>
            <a:ext cx="2286319" cy="1375602"/>
          </a:xfrm>
          <a:prstGeom prst="rect">
            <a:avLst/>
          </a:prstGeom>
          <a:noFill/>
          <a:ln>
            <a:noFill/>
          </a:ln>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00481" y="2029270"/>
            <a:ext cx="2286319" cy="1375602"/>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09998" y="3546143"/>
            <a:ext cx="2286319" cy="1375602"/>
          </a:xfrm>
          <a:prstGeom prst="rect">
            <a:avLst/>
          </a:prstGeom>
          <a:noFill/>
          <a:ln>
            <a:noFill/>
          </a:ln>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00478" y="3546143"/>
            <a:ext cx="2286319" cy="1375602"/>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09999" y="5101398"/>
            <a:ext cx="2286319" cy="1375602"/>
          </a:xfrm>
          <a:prstGeom prst="rect">
            <a:avLst/>
          </a:prstGeom>
          <a:noFill/>
          <a:ln>
            <a:noFill/>
          </a:ln>
        </p:spPr>
      </p:pic>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400480" y="5101398"/>
            <a:ext cx="2286319" cy="1375602"/>
          </a:xfrm>
          <a:prstGeom prst="rect">
            <a:avLst/>
          </a:prstGeom>
        </p:spPr>
      </p:pic>
      <p:sp>
        <p:nvSpPr>
          <p:cNvPr id="11" name="Content Placeholder 2"/>
          <p:cNvSpPr txBox="1">
            <a:spLocks/>
          </p:cNvSpPr>
          <p:nvPr/>
        </p:nvSpPr>
        <p:spPr bwMode="auto">
          <a:xfrm>
            <a:off x="914400" y="3429000"/>
            <a:ext cx="2895598" cy="2802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ts val="575"/>
              </a:spcBef>
              <a:spcAft>
                <a:spcPct val="0"/>
              </a:spcAft>
              <a:buClr>
                <a:schemeClr val="accent1"/>
              </a:buClr>
              <a:buSzPct val="85000"/>
              <a:buFont typeface="Wingdings 2" pitchFamily="18" charset="2"/>
              <a:buChar char=""/>
              <a:defRPr sz="2600" kern="1200">
                <a:solidFill>
                  <a:schemeClr val="tx1"/>
                </a:solidFill>
                <a:latin typeface="+mn-lt"/>
                <a:ea typeface="+mn-ea"/>
                <a:cs typeface="+mn-cs"/>
              </a:defRPr>
            </a:lvl1pPr>
            <a:lvl2pPr marL="547688" indent="-228600" algn="l" rtl="0" eaLnBrk="0" fontAlgn="base" hangingPunct="0">
              <a:spcBef>
                <a:spcPts val="375"/>
              </a:spcBef>
              <a:spcAft>
                <a:spcPct val="0"/>
              </a:spcAft>
              <a:buClr>
                <a:schemeClr val="accent2"/>
              </a:buClr>
              <a:buSzPct val="85000"/>
              <a:buFont typeface="Wingdings 2" pitchFamily="18" charset="2"/>
              <a:buChar char=""/>
              <a:defRPr sz="2400" kern="1200">
                <a:solidFill>
                  <a:schemeClr val="tx1"/>
                </a:solidFill>
                <a:latin typeface="+mn-lt"/>
                <a:ea typeface="+mn-ea"/>
                <a:cs typeface="+mn-cs"/>
              </a:defRPr>
            </a:lvl2pPr>
            <a:lvl3pPr marL="822325" indent="-228600" algn="l" rtl="0" eaLnBrk="0" fontAlgn="base" hangingPunct="0">
              <a:spcBef>
                <a:spcPts val="375"/>
              </a:spcBef>
              <a:spcAft>
                <a:spcPct val="0"/>
              </a:spcAft>
              <a:buClr>
                <a:srgbClr val="AABBDF"/>
              </a:buClr>
              <a:buSzPct val="85000"/>
              <a:buFont typeface="Wingdings 2" pitchFamily="18" charset="2"/>
              <a:buChar char=""/>
              <a:defRPr sz="2000" kern="1200">
                <a:solidFill>
                  <a:schemeClr val="tx1"/>
                </a:solidFill>
                <a:latin typeface="+mn-lt"/>
                <a:ea typeface="+mn-ea"/>
                <a:cs typeface="+mn-cs"/>
              </a:defRPr>
            </a:lvl3pPr>
            <a:lvl4pPr marL="1096963" indent="-228600" algn="l" rtl="0" eaLnBrk="0" fontAlgn="base" hangingPunct="0">
              <a:spcBef>
                <a:spcPts val="375"/>
              </a:spcBef>
              <a:spcAft>
                <a:spcPct val="0"/>
              </a:spcAft>
              <a:buClr>
                <a:srgbClr val="0BD0D9"/>
              </a:buClr>
              <a:buSzPct val="80000"/>
              <a:buFont typeface="Wingdings 2" pitchFamily="18" charset="2"/>
              <a:buChar char=""/>
              <a:defRPr sz="2000" kern="1200">
                <a:solidFill>
                  <a:schemeClr val="tx1"/>
                </a:solidFill>
                <a:latin typeface="+mn-lt"/>
                <a:ea typeface="+mn-ea"/>
                <a:cs typeface="+mn-cs"/>
              </a:defRPr>
            </a:lvl4pPr>
            <a:lvl5pPr marL="1371600" indent="-228600" algn="l" rtl="0" eaLnBrk="0" fontAlgn="base" hangingPunct="0">
              <a:spcBef>
                <a:spcPts val="375"/>
              </a:spcBef>
              <a:spcAft>
                <a:spcPct val="0"/>
              </a:spcAft>
              <a:buClr>
                <a:srgbClr val="0BD0D9"/>
              </a:buClr>
              <a:buChar char="o"/>
              <a:defRPr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a:lnSpc>
                <a:spcPct val="150000"/>
              </a:lnSpc>
            </a:pPr>
            <a:r>
              <a:rPr lang="en-US" sz="2000" u="sng" dirty="0" smtClean="0">
                <a:latin typeface="Arial" pitchFamily="34" charset="0"/>
                <a:cs typeface="Arial" pitchFamily="34" charset="0"/>
              </a:rPr>
              <a:t>Stop condition</a:t>
            </a:r>
            <a:r>
              <a:rPr lang="ru-RU" sz="2000" u="sng" dirty="0" smtClean="0">
                <a:latin typeface="Arial" pitchFamily="34" charset="0"/>
                <a:cs typeface="Arial" pitchFamily="34" charset="0"/>
              </a:rPr>
              <a:t>:</a:t>
            </a:r>
            <a:r>
              <a:rPr lang="ru-RU" sz="2000" dirty="0" smtClean="0">
                <a:latin typeface="Arial" pitchFamily="34" charset="0"/>
                <a:cs typeface="Arial" pitchFamily="34" charset="0"/>
              </a:rPr>
              <a:t> </a:t>
            </a:r>
            <a:r>
              <a:rPr lang="en-US" sz="2000" dirty="0" smtClean="0">
                <a:latin typeface="Arial" pitchFamily="34" charset="0"/>
                <a:cs typeface="Arial" pitchFamily="34" charset="0"/>
              </a:rPr>
              <a:t>There is no undesirable region</a:t>
            </a:r>
            <a:r>
              <a:rPr lang="ru-RU" sz="2000" dirty="0" smtClean="0">
                <a:latin typeface="Arial" pitchFamily="34" charset="0"/>
                <a:cs typeface="Arial" pitchFamily="34" charset="0"/>
              </a:rPr>
              <a:t>.</a:t>
            </a:r>
          </a:p>
          <a:p>
            <a:pPr>
              <a:lnSpc>
                <a:spcPct val="150000"/>
              </a:lnSpc>
            </a:pPr>
            <a:r>
              <a:rPr lang="en-US" sz="2000" dirty="0" smtClean="0">
                <a:latin typeface="Arial" pitchFamily="34" charset="0"/>
                <a:cs typeface="Arial" pitchFamily="34" charset="0"/>
              </a:rPr>
              <a:t>Stop condition may be unreachable if the classes contain quite alike texture regions</a:t>
            </a:r>
            <a:endParaRPr lang="ru-RU" sz="2000" dirty="0" smtClean="0">
              <a:latin typeface="Arial" pitchFamily="34" charset="0"/>
              <a:cs typeface="Arial" pitchFamily="34" charset="0"/>
            </a:endParaRPr>
          </a:p>
          <a:p>
            <a:pPr>
              <a:lnSpc>
                <a:spcPct val="150000"/>
              </a:lnSpc>
            </a:pPr>
            <a:endParaRPr lang="en-US" sz="2000" b="1" dirty="0" smtClean="0">
              <a:latin typeface="Arial" pitchFamily="34" charset="0"/>
              <a:cs typeface="Arial" pitchFamily="34" charset="0"/>
            </a:endParaRPr>
          </a:p>
          <a:p>
            <a:endParaRPr lang="en-US" sz="2000" dirty="0" smtClean="0">
              <a:latin typeface="Arial" pitchFamily="34" charset="0"/>
              <a:cs typeface="Arial" pitchFamily="34" charset="0"/>
            </a:endParaRPr>
          </a:p>
          <a:p>
            <a:endParaRPr lang="en-US" dirty="0"/>
          </a:p>
        </p:txBody>
      </p:sp>
      <p:sp>
        <p:nvSpPr>
          <p:cNvPr id="12" name="Rectangle 11"/>
          <p:cNvSpPr/>
          <p:nvPr/>
        </p:nvSpPr>
        <p:spPr>
          <a:xfrm>
            <a:off x="6705600" y="2029270"/>
            <a:ext cx="457200" cy="256730"/>
          </a:xfrm>
          <a:prstGeom prst="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086600" y="2688941"/>
            <a:ext cx="228600" cy="206659"/>
          </a:xfrm>
          <a:prstGeom prst="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6667500" y="4572000"/>
            <a:ext cx="571500" cy="128365"/>
          </a:xfrm>
          <a:prstGeom prst="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7356143" y="4648200"/>
            <a:ext cx="187497" cy="191658"/>
          </a:xfrm>
          <a:prstGeom prst="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99831" y="2029672"/>
            <a:ext cx="2324735" cy="1375200"/>
          </a:xfrm>
          <a:prstGeom prst="rect">
            <a:avLst/>
          </a:prstGeom>
        </p:spPr>
      </p:pic>
      <p:sp>
        <p:nvSpPr>
          <p:cNvPr id="17" name="Content Placeholder 2"/>
          <p:cNvSpPr txBox="1">
            <a:spLocks/>
          </p:cNvSpPr>
          <p:nvPr/>
        </p:nvSpPr>
        <p:spPr bwMode="auto">
          <a:xfrm>
            <a:off x="4876800" y="1447800"/>
            <a:ext cx="2819399" cy="581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ts val="575"/>
              </a:spcBef>
              <a:spcAft>
                <a:spcPct val="0"/>
              </a:spcAft>
              <a:buClr>
                <a:schemeClr val="accent1"/>
              </a:buClr>
              <a:buSzPct val="85000"/>
              <a:buFont typeface="Wingdings 2" pitchFamily="18" charset="2"/>
              <a:buChar char=""/>
              <a:defRPr sz="2600" kern="1200">
                <a:solidFill>
                  <a:schemeClr val="tx1"/>
                </a:solidFill>
                <a:latin typeface="+mn-lt"/>
                <a:ea typeface="+mn-ea"/>
                <a:cs typeface="+mn-cs"/>
              </a:defRPr>
            </a:lvl1pPr>
            <a:lvl2pPr marL="547688" indent="-228600" algn="l" rtl="0" eaLnBrk="0" fontAlgn="base" hangingPunct="0">
              <a:spcBef>
                <a:spcPts val="375"/>
              </a:spcBef>
              <a:spcAft>
                <a:spcPct val="0"/>
              </a:spcAft>
              <a:buClr>
                <a:schemeClr val="accent2"/>
              </a:buClr>
              <a:buSzPct val="85000"/>
              <a:buFont typeface="Wingdings 2" pitchFamily="18" charset="2"/>
              <a:buChar char=""/>
              <a:defRPr sz="2400" kern="1200">
                <a:solidFill>
                  <a:schemeClr val="tx1"/>
                </a:solidFill>
                <a:latin typeface="+mn-lt"/>
                <a:ea typeface="+mn-ea"/>
                <a:cs typeface="+mn-cs"/>
              </a:defRPr>
            </a:lvl2pPr>
            <a:lvl3pPr marL="822325" indent="-228600" algn="l" rtl="0" eaLnBrk="0" fontAlgn="base" hangingPunct="0">
              <a:spcBef>
                <a:spcPts val="375"/>
              </a:spcBef>
              <a:spcAft>
                <a:spcPct val="0"/>
              </a:spcAft>
              <a:buClr>
                <a:srgbClr val="AABBDF"/>
              </a:buClr>
              <a:buSzPct val="85000"/>
              <a:buFont typeface="Wingdings 2" pitchFamily="18" charset="2"/>
              <a:buChar char=""/>
              <a:defRPr sz="2000" kern="1200">
                <a:solidFill>
                  <a:schemeClr val="tx1"/>
                </a:solidFill>
                <a:latin typeface="+mn-lt"/>
                <a:ea typeface="+mn-ea"/>
                <a:cs typeface="+mn-cs"/>
              </a:defRPr>
            </a:lvl3pPr>
            <a:lvl4pPr marL="1096963" indent="-228600" algn="l" rtl="0" eaLnBrk="0" fontAlgn="base" hangingPunct="0">
              <a:spcBef>
                <a:spcPts val="375"/>
              </a:spcBef>
              <a:spcAft>
                <a:spcPct val="0"/>
              </a:spcAft>
              <a:buClr>
                <a:srgbClr val="0BD0D9"/>
              </a:buClr>
              <a:buSzPct val="80000"/>
              <a:buFont typeface="Wingdings 2" pitchFamily="18" charset="2"/>
              <a:buChar char=""/>
              <a:defRPr sz="2000" kern="1200">
                <a:solidFill>
                  <a:schemeClr val="tx1"/>
                </a:solidFill>
                <a:latin typeface="+mn-lt"/>
                <a:ea typeface="+mn-ea"/>
                <a:cs typeface="+mn-cs"/>
              </a:defRPr>
            </a:lvl4pPr>
            <a:lvl5pPr marL="1371600" indent="-228600" algn="l" rtl="0" eaLnBrk="0" fontAlgn="base" hangingPunct="0">
              <a:spcBef>
                <a:spcPts val="375"/>
              </a:spcBef>
              <a:spcAft>
                <a:spcPct val="0"/>
              </a:spcAft>
              <a:buClr>
                <a:srgbClr val="0BD0D9"/>
              </a:buClr>
              <a:buChar char="o"/>
              <a:defRPr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marL="0" indent="0">
              <a:lnSpc>
                <a:spcPct val="150000"/>
              </a:lnSpc>
              <a:buFont typeface="Wingdings 2" pitchFamily="18" charset="2"/>
              <a:buNone/>
            </a:pPr>
            <a:r>
              <a:rPr lang="en-US" sz="2000" dirty="0" smtClean="0">
                <a:latin typeface="Arial" pitchFamily="34" charset="0"/>
                <a:cs typeface="Arial" pitchFamily="34" charset="0"/>
              </a:rPr>
              <a:t>Independent training</a:t>
            </a:r>
            <a:endParaRPr lang="en-US" dirty="0"/>
          </a:p>
        </p:txBody>
      </p:sp>
    </p:spTree>
    <p:extLst>
      <p:ext uri="{BB962C8B-B14F-4D97-AF65-F5344CB8AC3E}">
        <p14:creationId xmlns:p14="http://schemas.microsoft.com/office/powerpoint/2010/main" val="31126062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000" b="1" dirty="0" smtClean="0"/>
              <a:t>Real image processing</a:t>
            </a:r>
            <a:r>
              <a:rPr lang="ru-RU" sz="3000" b="1" dirty="0" smtClean="0"/>
              <a:t>. </a:t>
            </a:r>
            <a:r>
              <a:rPr lang="en-US" sz="2500" b="1" dirty="0" smtClean="0">
                <a:solidFill>
                  <a:srgbClr val="CC00FF"/>
                </a:solidFill>
              </a:rPr>
              <a:t>Heuristic scheme for updating a posteriori marginal distributions of hidden classes</a:t>
            </a:r>
            <a:endParaRPr lang="en-US" sz="2500" b="1" dirty="0">
              <a:solidFill>
                <a:srgbClr val="CC00FF"/>
              </a:solidFill>
            </a:endParaRPr>
          </a:p>
        </p:txBody>
      </p:sp>
      <p:sp>
        <p:nvSpPr>
          <p:cNvPr id="3" name="Content Placeholder 2"/>
          <p:cNvSpPr>
            <a:spLocks noGrp="1"/>
          </p:cNvSpPr>
          <p:nvPr>
            <p:ph sz="quarter" idx="1"/>
          </p:nvPr>
        </p:nvSpPr>
        <p:spPr/>
        <p:txBody>
          <a:bodyPr/>
          <a:lstStyle/>
          <a:p>
            <a:r>
              <a:rPr lang="en-US" sz="2000" b="1" dirty="0" smtClean="0">
                <a:latin typeface="Arial" pitchFamily="34" charset="0"/>
                <a:cs typeface="Arial" pitchFamily="34" charset="0"/>
              </a:rPr>
              <a:t>Problem</a:t>
            </a:r>
            <a:r>
              <a:rPr lang="ru-RU" sz="2000" b="1" dirty="0" smtClean="0">
                <a:latin typeface="Arial" pitchFamily="34" charset="0"/>
                <a:cs typeface="Arial" pitchFamily="34" charset="0"/>
              </a:rPr>
              <a:t>:</a:t>
            </a:r>
          </a:p>
          <a:p>
            <a:pPr marL="0" indent="0">
              <a:buNone/>
            </a:pPr>
            <a:r>
              <a:rPr lang="ru-RU" sz="1800" dirty="0">
                <a:latin typeface="Arial" pitchFamily="34" charset="0"/>
                <a:cs typeface="Arial" pitchFamily="34" charset="0"/>
              </a:rPr>
              <a:t>- </a:t>
            </a:r>
            <a:r>
              <a:rPr lang="en-US" sz="1800" dirty="0" smtClean="0">
                <a:latin typeface="Arial" pitchFamily="34" charset="0"/>
                <a:cs typeface="Arial" pitchFamily="34" charset="0"/>
              </a:rPr>
              <a:t>The graph combination efficiently removes small undesirable regions only if the distributions of classes are fuzzy</a:t>
            </a:r>
            <a:endParaRPr lang="ru-RU" sz="1800" dirty="0">
              <a:latin typeface="Arial" pitchFamily="34" charset="0"/>
              <a:cs typeface="Arial" pitchFamily="34" charset="0"/>
            </a:endParaRPr>
          </a:p>
          <a:p>
            <a:pPr marL="0" indent="0">
              <a:buNone/>
            </a:pPr>
            <a:r>
              <a:rPr lang="ru-RU" sz="1800" dirty="0">
                <a:latin typeface="Arial" pitchFamily="34" charset="0"/>
                <a:cs typeface="Arial" pitchFamily="34" charset="0"/>
              </a:rPr>
              <a:t>- </a:t>
            </a:r>
            <a:r>
              <a:rPr lang="en-US" sz="1800" dirty="0" smtClean="0">
                <a:latin typeface="Arial" pitchFamily="34" charset="0"/>
                <a:cs typeface="Arial" pitchFamily="34" charset="0"/>
              </a:rPr>
              <a:t>Increase of iteration number stabilizes data,</a:t>
            </a:r>
            <a:r>
              <a:rPr lang="ru-RU" sz="1800" dirty="0" smtClean="0">
                <a:latin typeface="Arial" pitchFamily="34" charset="0"/>
                <a:cs typeface="Arial" pitchFamily="34" charset="0"/>
              </a:rPr>
              <a:t> </a:t>
            </a:r>
            <a:r>
              <a:rPr lang="en-US" sz="1800" dirty="0" smtClean="0">
                <a:latin typeface="Arial" pitchFamily="34" charset="0"/>
                <a:cs typeface="Arial" pitchFamily="34" charset="0"/>
              </a:rPr>
              <a:t>turning a posteriori marginal probabilities into zeros and ones</a:t>
            </a:r>
            <a:endParaRPr lang="ru-RU" sz="1800" dirty="0">
              <a:latin typeface="Arial" pitchFamily="34" charset="0"/>
              <a:cs typeface="Arial" pitchFamily="34" charset="0"/>
            </a:endParaRPr>
          </a:p>
          <a:p>
            <a:r>
              <a:rPr lang="en-US" sz="2000" b="1" dirty="0" smtClean="0">
                <a:latin typeface="Arial" pitchFamily="34" charset="0"/>
                <a:cs typeface="Arial" pitchFamily="34" charset="0"/>
              </a:rPr>
              <a:t>Update parameters</a:t>
            </a:r>
            <a:r>
              <a:rPr lang="ru-RU" sz="2000" b="1" dirty="0" smtClean="0">
                <a:latin typeface="Arial" pitchFamily="34" charset="0"/>
                <a:cs typeface="Arial" pitchFamily="34" charset="0"/>
              </a:rPr>
              <a:t>:</a:t>
            </a:r>
          </a:p>
          <a:p>
            <a:pPr marL="0" indent="0">
              <a:buNone/>
            </a:pPr>
            <a:r>
              <a:rPr lang="ru-RU" sz="1800" dirty="0">
                <a:latin typeface="Arial" pitchFamily="34" charset="0"/>
                <a:cs typeface="Arial" pitchFamily="34" charset="0"/>
              </a:rPr>
              <a:t>- </a:t>
            </a:r>
            <a:r>
              <a:rPr lang="en-US" sz="1800" dirty="0" smtClean="0">
                <a:latin typeface="Arial" pitchFamily="34" charset="0"/>
                <a:cs typeface="Arial" pitchFamily="34" charset="0"/>
              </a:rPr>
              <a:t>Update coefficient</a:t>
            </a:r>
            <a:r>
              <a:rPr lang="ru-RU" sz="1800" dirty="0" smtClean="0">
                <a:latin typeface="Arial" pitchFamily="34" charset="0"/>
                <a:cs typeface="Arial" pitchFamily="34" charset="0"/>
              </a:rPr>
              <a:t>:</a:t>
            </a:r>
            <a:endParaRPr lang="ru-RU" sz="1800" dirty="0">
              <a:latin typeface="Arial" pitchFamily="34" charset="0"/>
              <a:cs typeface="Arial" pitchFamily="34" charset="0"/>
            </a:endParaRPr>
          </a:p>
          <a:p>
            <a:pPr marL="0" indent="0">
              <a:buNone/>
            </a:pPr>
            <a:r>
              <a:rPr lang="ru-RU" sz="1800" dirty="0">
                <a:latin typeface="Arial" pitchFamily="34" charset="0"/>
                <a:cs typeface="Arial" pitchFamily="34" charset="0"/>
              </a:rPr>
              <a:t>- </a:t>
            </a:r>
            <a:r>
              <a:rPr lang="en-US" sz="1800" dirty="0" smtClean="0">
                <a:latin typeface="Arial" pitchFamily="34" charset="0"/>
                <a:cs typeface="Arial" pitchFamily="34" charset="0"/>
              </a:rPr>
              <a:t>Update threshold</a:t>
            </a:r>
            <a:r>
              <a:rPr lang="ru-RU" sz="1800" dirty="0" smtClean="0">
                <a:latin typeface="Arial" pitchFamily="34" charset="0"/>
                <a:cs typeface="Arial" pitchFamily="34" charset="0"/>
              </a:rPr>
              <a:t>:  </a:t>
            </a:r>
            <a:endParaRPr lang="ru-RU" sz="1800" dirty="0">
              <a:latin typeface="Arial" pitchFamily="34" charset="0"/>
              <a:cs typeface="Arial" pitchFamily="34" charset="0"/>
            </a:endParaRPr>
          </a:p>
          <a:p>
            <a:r>
              <a:rPr lang="en-US" sz="2000" b="1" dirty="0" smtClean="0">
                <a:latin typeface="Arial" pitchFamily="34" charset="0"/>
                <a:cs typeface="Arial" pitchFamily="34" charset="0"/>
              </a:rPr>
              <a:t>Update principle</a:t>
            </a:r>
            <a:r>
              <a:rPr lang="ru-RU" sz="2000" b="1" dirty="0" smtClean="0">
                <a:latin typeface="Arial" pitchFamily="34" charset="0"/>
                <a:cs typeface="Arial" pitchFamily="34" charset="0"/>
              </a:rPr>
              <a:t>:</a:t>
            </a:r>
          </a:p>
          <a:p>
            <a:pPr marL="0" indent="0">
              <a:buNone/>
            </a:pPr>
            <a:r>
              <a:rPr lang="en-US" sz="1800" dirty="0" smtClean="0">
                <a:latin typeface="Arial" pitchFamily="34" charset="0"/>
                <a:cs typeface="Arial" pitchFamily="34" charset="0"/>
              </a:rPr>
              <a:t>Update a posteriori distributions of pixels for which the maximal probability is more than the update threshold              as follows:</a:t>
            </a:r>
            <a:r>
              <a:rPr lang="ru-RU" sz="1800" dirty="0" smtClean="0">
                <a:latin typeface="Arial" pitchFamily="34" charset="0"/>
                <a:cs typeface="Arial" pitchFamily="34" charset="0"/>
              </a:rPr>
              <a:t> </a:t>
            </a:r>
          </a:p>
          <a:p>
            <a:pPr marL="0" indent="0">
              <a:lnSpc>
                <a:spcPct val="150000"/>
              </a:lnSpc>
              <a:buNone/>
            </a:pPr>
            <a:endParaRPr lang="ru-RU" sz="2000" dirty="0" smtClean="0">
              <a:latin typeface="Arial" pitchFamily="34" charset="0"/>
              <a:cs typeface="Arial" pitchFamily="34" charset="0"/>
            </a:endParaRPr>
          </a:p>
          <a:p>
            <a:endParaRPr lang="en-US" sz="2000" dirty="0">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pPr>
              <a:defRPr/>
            </a:pPr>
            <a:fld id="{5674BDCE-746C-43C0-9A11-8E5D26BF7431}" type="slidenum">
              <a:rPr lang="en-US" smtClean="0"/>
              <a:pPr>
                <a:defRPr/>
              </a:pPr>
              <a:t>24</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820800612"/>
              </p:ext>
            </p:extLst>
          </p:nvPr>
        </p:nvGraphicFramePr>
        <p:xfrm>
          <a:off x="3378200" y="3505200"/>
          <a:ext cx="1243013" cy="319088"/>
        </p:xfrm>
        <a:graphic>
          <a:graphicData uri="http://schemas.openxmlformats.org/presentationml/2006/ole">
            <mc:AlternateContent xmlns:mc="http://schemas.openxmlformats.org/markup-compatibility/2006">
              <mc:Choice xmlns:v="urn:schemas-microsoft-com:vml" Requires="v">
                <p:oleObj spid="_x0000_s217770" name="Equation" r:id="rId3" imgW="888840" imgH="228600" progId="Equation.DSMT4">
                  <p:embed/>
                </p:oleObj>
              </mc:Choice>
              <mc:Fallback>
                <p:oleObj name="Equation" r:id="rId3" imgW="888840" imgH="228600" progId="Equation.DSMT4">
                  <p:embed/>
                  <p:pic>
                    <p:nvPicPr>
                      <p:cNvPr id="0" name=""/>
                      <p:cNvPicPr>
                        <a:picLocks noChangeAspect="1" noChangeArrowheads="1"/>
                      </p:cNvPicPr>
                      <p:nvPr/>
                    </p:nvPicPr>
                    <p:blipFill>
                      <a:blip r:embed="rId4"/>
                      <a:srcRect/>
                      <a:stretch>
                        <a:fillRect/>
                      </a:stretch>
                    </p:blipFill>
                    <p:spPr bwMode="auto">
                      <a:xfrm>
                        <a:off x="3378200" y="3505200"/>
                        <a:ext cx="1243013" cy="319088"/>
                      </a:xfrm>
                      <a:prstGeom prst="rect">
                        <a:avLst/>
                      </a:prstGeom>
                      <a:noFill/>
                      <a:ln>
                        <a:noFill/>
                      </a:ln>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1234301829"/>
              </p:ext>
            </p:extLst>
          </p:nvPr>
        </p:nvGraphicFramePr>
        <p:xfrm>
          <a:off x="3236913" y="3863975"/>
          <a:ext cx="2249487" cy="327025"/>
        </p:xfrm>
        <a:graphic>
          <a:graphicData uri="http://schemas.openxmlformats.org/presentationml/2006/ole">
            <mc:AlternateContent xmlns:mc="http://schemas.openxmlformats.org/markup-compatibility/2006">
              <mc:Choice xmlns:v="urn:schemas-microsoft-com:vml" Requires="v">
                <p:oleObj spid="_x0000_s217771" name="Equation" r:id="rId5" imgW="1562040" imgH="228600" progId="Equation.DSMT4">
                  <p:embed/>
                </p:oleObj>
              </mc:Choice>
              <mc:Fallback>
                <p:oleObj name="Equation" r:id="rId5" imgW="1562040" imgH="228600" progId="Equation.DSMT4">
                  <p:embed/>
                  <p:pic>
                    <p:nvPicPr>
                      <p:cNvPr id="0" name=""/>
                      <p:cNvPicPr>
                        <a:picLocks noChangeAspect="1" noChangeArrowheads="1"/>
                      </p:cNvPicPr>
                      <p:nvPr/>
                    </p:nvPicPr>
                    <p:blipFill>
                      <a:blip r:embed="rId6"/>
                      <a:srcRect/>
                      <a:stretch>
                        <a:fillRect/>
                      </a:stretch>
                    </p:blipFill>
                    <p:spPr bwMode="auto">
                      <a:xfrm>
                        <a:off x="3236913" y="3863975"/>
                        <a:ext cx="2249487" cy="327025"/>
                      </a:xfrm>
                      <a:prstGeom prst="rect">
                        <a:avLst/>
                      </a:prstGeom>
                      <a:noFill/>
                      <a:ln>
                        <a:noFill/>
                      </a:ln>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3736604460"/>
              </p:ext>
            </p:extLst>
          </p:nvPr>
        </p:nvGraphicFramePr>
        <p:xfrm>
          <a:off x="4495800" y="4794493"/>
          <a:ext cx="759006" cy="387107"/>
        </p:xfrm>
        <a:graphic>
          <a:graphicData uri="http://schemas.openxmlformats.org/presentationml/2006/ole">
            <mc:AlternateContent xmlns:mc="http://schemas.openxmlformats.org/markup-compatibility/2006">
              <mc:Choice xmlns:v="urn:schemas-microsoft-com:vml" Requires="v">
                <p:oleObj spid="_x0000_s217772" name="Equation" r:id="rId7" imgW="520560" imgH="266400" progId="Equation.DSMT4">
                  <p:embed/>
                </p:oleObj>
              </mc:Choice>
              <mc:Fallback>
                <p:oleObj name="Equation" r:id="rId7" imgW="520560" imgH="26640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95800" y="4794493"/>
                        <a:ext cx="759006" cy="387107"/>
                      </a:xfrm>
                      <a:prstGeom prst="rect">
                        <a:avLst/>
                      </a:prstGeom>
                      <a:noFill/>
                      <a:ln>
                        <a:noFill/>
                      </a:ln>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856489604"/>
              </p:ext>
            </p:extLst>
          </p:nvPr>
        </p:nvGraphicFramePr>
        <p:xfrm>
          <a:off x="1524000" y="5482153"/>
          <a:ext cx="4800600" cy="766247"/>
        </p:xfrm>
        <a:graphic>
          <a:graphicData uri="http://schemas.openxmlformats.org/presentationml/2006/ole">
            <mc:AlternateContent xmlns:mc="http://schemas.openxmlformats.org/markup-compatibility/2006">
              <mc:Choice xmlns:v="urn:schemas-microsoft-com:vml" Requires="v">
                <p:oleObj spid="_x0000_s217773" name="Equation" r:id="rId9" imgW="3263760" imgH="520560" progId="Equation.DSMT4">
                  <p:embed/>
                </p:oleObj>
              </mc:Choice>
              <mc:Fallback>
                <p:oleObj name="Equation" r:id="rId9" imgW="3263760" imgH="52056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524000" y="5482153"/>
                        <a:ext cx="4800600" cy="766247"/>
                      </a:xfrm>
                      <a:prstGeom prst="rect">
                        <a:avLst/>
                      </a:prstGeom>
                      <a:noFill/>
                      <a:ln>
                        <a:noFill/>
                      </a:ln>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1242854209"/>
              </p:ext>
            </p:extLst>
          </p:nvPr>
        </p:nvGraphicFramePr>
        <p:xfrm>
          <a:off x="1676400" y="5181600"/>
          <a:ext cx="1219200" cy="382280"/>
        </p:xfrm>
        <a:graphic>
          <a:graphicData uri="http://schemas.openxmlformats.org/presentationml/2006/ole">
            <mc:AlternateContent xmlns:mc="http://schemas.openxmlformats.org/markup-compatibility/2006">
              <mc:Choice xmlns:v="urn:schemas-microsoft-com:vml" Requires="v">
                <p:oleObj spid="_x0000_s217774" name="Equation" r:id="rId11" imgW="850680" imgH="266400" progId="Equation.DSMT4">
                  <p:embed/>
                </p:oleObj>
              </mc:Choice>
              <mc:Fallback>
                <p:oleObj name="Equation" r:id="rId11" imgW="850680" imgH="26640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676400" y="5181600"/>
                        <a:ext cx="1219200" cy="382280"/>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36851225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Main results of the work</a:t>
            </a:r>
            <a:endParaRPr lang="en-US" dirty="0"/>
          </a:p>
        </p:txBody>
      </p:sp>
      <p:sp>
        <p:nvSpPr>
          <p:cNvPr id="3" name="Content Placeholder 2"/>
          <p:cNvSpPr>
            <a:spLocks noGrp="1"/>
          </p:cNvSpPr>
          <p:nvPr>
            <p:ph sz="quarter" idx="1"/>
          </p:nvPr>
        </p:nvSpPr>
        <p:spPr>
          <a:xfrm>
            <a:off x="914400" y="1447800"/>
            <a:ext cx="7772400" cy="5181600"/>
          </a:xfrm>
        </p:spPr>
        <p:txBody>
          <a:bodyPr/>
          <a:lstStyle/>
          <a:p>
            <a:pPr marL="274320" indent="-274320" eaLnBrk="1" fontAlgn="auto" hangingPunct="1">
              <a:spcBef>
                <a:spcPts val="580"/>
              </a:spcBef>
              <a:spcAft>
                <a:spcPts val="0"/>
              </a:spcAft>
              <a:buFont typeface="Wingdings 2"/>
              <a:buChar char=""/>
              <a:defRPr/>
            </a:pPr>
            <a:r>
              <a:rPr lang="en-US" sz="1800" b="1" dirty="0" smtClean="0">
                <a:latin typeface="Arial" pitchFamily="34" charset="0"/>
                <a:cs typeface="Arial" pitchFamily="34" charset="0"/>
              </a:rPr>
              <a:t>The </a:t>
            </a:r>
            <a:r>
              <a:rPr lang="en-US" sz="1800" b="1" dirty="0">
                <a:latin typeface="Arial" pitchFamily="34" charset="0"/>
                <a:cs typeface="Arial" pitchFamily="34" charset="0"/>
              </a:rPr>
              <a:t>problem </a:t>
            </a:r>
            <a:r>
              <a:rPr lang="en-US" sz="1800" dirty="0">
                <a:latin typeface="Arial" pitchFamily="34" charset="0"/>
                <a:cs typeface="Arial" pitchFamily="34" charset="0"/>
              </a:rPr>
              <a:t>of </a:t>
            </a:r>
            <a:r>
              <a:rPr lang="en-US" sz="1800" dirty="0" smtClean="0">
                <a:latin typeface="Arial" pitchFamily="34" charset="0"/>
                <a:cs typeface="Arial" pitchFamily="34" charset="0"/>
              </a:rPr>
              <a:t>adjusting </a:t>
            </a:r>
            <a:r>
              <a:rPr lang="en-US" sz="1800" dirty="0">
                <a:latin typeface="Arial" pitchFamily="34" charset="0"/>
                <a:cs typeface="Arial" pitchFamily="34" charset="0"/>
              </a:rPr>
              <a:t>the diagonal element of transition matrix for an acyclic model, and developing algorithms for selecting the diagonal element for a given acyclic adjacency </a:t>
            </a:r>
            <a:r>
              <a:rPr lang="en-US" sz="1800" dirty="0" smtClean="0">
                <a:latin typeface="Arial" pitchFamily="34" charset="0"/>
                <a:cs typeface="Arial" pitchFamily="34" charset="0"/>
              </a:rPr>
              <a:t>graph </a:t>
            </a:r>
            <a:r>
              <a:rPr lang="en-US" sz="1800" b="1" dirty="0" smtClean="0">
                <a:latin typeface="Arial" pitchFamily="34" charset="0"/>
                <a:cs typeface="Arial" pitchFamily="34" charset="0"/>
              </a:rPr>
              <a:t>is solved</a:t>
            </a:r>
            <a:endParaRPr lang="ru-RU" sz="1800" b="1" dirty="0">
              <a:latin typeface="Arial" pitchFamily="34" charset="0"/>
              <a:cs typeface="Arial" pitchFamily="34" charset="0"/>
            </a:endParaRPr>
          </a:p>
          <a:p>
            <a:pPr algn="just"/>
            <a:r>
              <a:rPr lang="en-US" sz="1800" b="1" dirty="0" smtClean="0">
                <a:latin typeface="Arial" pitchFamily="34" charset="0"/>
                <a:cs typeface="Arial" pitchFamily="34" charset="0"/>
              </a:rPr>
              <a:t>The singular properties </a:t>
            </a:r>
            <a:r>
              <a:rPr lang="en-US" sz="1800" dirty="0" smtClean="0">
                <a:latin typeface="Arial" pitchFamily="34" charset="0"/>
                <a:cs typeface="Arial" pitchFamily="34" charset="0"/>
              </a:rPr>
              <a:t>of the basic recognition algorithm at the limiting values of the diagonal element </a:t>
            </a:r>
            <a:r>
              <a:rPr lang="en-US" sz="1800" b="1" dirty="0" smtClean="0">
                <a:latin typeface="Arial" pitchFamily="34" charset="0"/>
                <a:cs typeface="Arial" pitchFamily="34" charset="0"/>
              </a:rPr>
              <a:t>are proved</a:t>
            </a:r>
            <a:endParaRPr lang="ru-RU" sz="1800" b="1" dirty="0" smtClean="0">
              <a:latin typeface="Arial" pitchFamily="34" charset="0"/>
              <a:cs typeface="Arial" pitchFamily="34" charset="0"/>
            </a:endParaRPr>
          </a:p>
          <a:p>
            <a:pPr marL="274320" indent="-274320" eaLnBrk="1" fontAlgn="auto" hangingPunct="1">
              <a:spcBef>
                <a:spcPts val="580"/>
              </a:spcBef>
              <a:spcAft>
                <a:spcPts val="0"/>
              </a:spcAft>
              <a:buFont typeface="Wingdings 2"/>
              <a:buChar char=""/>
              <a:defRPr/>
            </a:pPr>
            <a:r>
              <a:rPr lang="en-US" sz="1800" b="1" dirty="0" smtClean="0">
                <a:latin typeface="Arial" pitchFamily="34" charset="0"/>
                <a:cs typeface="Arial" pitchFamily="34" charset="0"/>
              </a:rPr>
              <a:t>The </a:t>
            </a:r>
            <a:r>
              <a:rPr lang="en-US" sz="1800" b="1" dirty="0">
                <a:latin typeface="Arial" pitchFamily="34" charset="0"/>
                <a:cs typeface="Arial" pitchFamily="34" charset="0"/>
              </a:rPr>
              <a:t>properties </a:t>
            </a:r>
            <a:r>
              <a:rPr lang="en-US" sz="1800" dirty="0">
                <a:latin typeface="Arial" pitchFamily="34" charset="0"/>
                <a:cs typeface="Arial" pitchFamily="34" charset="0"/>
              </a:rPr>
              <a:t>of the previously proposed algorithm for adjusting weights </a:t>
            </a:r>
            <a:r>
              <a:rPr lang="en-US" sz="1800" dirty="0" smtClean="0">
                <a:latin typeface="Arial" pitchFamily="34" charset="0"/>
                <a:cs typeface="Arial" pitchFamily="34" charset="0"/>
              </a:rPr>
              <a:t>in </a:t>
            </a:r>
            <a:r>
              <a:rPr lang="en-US" sz="1800" dirty="0">
                <a:latin typeface="Arial" pitchFamily="34" charset="0"/>
                <a:cs typeface="Arial" pitchFamily="34" charset="0"/>
              </a:rPr>
              <a:t>the combination of acyclic adjacency </a:t>
            </a:r>
            <a:r>
              <a:rPr lang="en-US" sz="1800" dirty="0" smtClean="0">
                <a:latin typeface="Arial" pitchFamily="34" charset="0"/>
                <a:cs typeface="Arial" pitchFamily="34" charset="0"/>
              </a:rPr>
              <a:t>graphs </a:t>
            </a:r>
            <a:r>
              <a:rPr lang="en-US" sz="1800" b="1" dirty="0" smtClean="0">
                <a:latin typeface="Arial" pitchFamily="34" charset="0"/>
                <a:cs typeface="Arial" pitchFamily="34" charset="0"/>
              </a:rPr>
              <a:t>are studied</a:t>
            </a:r>
            <a:endParaRPr lang="en-US" sz="1800" b="1" dirty="0">
              <a:latin typeface="Arial" pitchFamily="34" charset="0"/>
              <a:cs typeface="Arial" pitchFamily="34" charset="0"/>
            </a:endParaRPr>
          </a:p>
          <a:p>
            <a:pPr marL="274320" indent="-274320" eaLnBrk="1" fontAlgn="auto" hangingPunct="1">
              <a:spcBef>
                <a:spcPts val="580"/>
              </a:spcBef>
              <a:spcAft>
                <a:spcPts val="0"/>
              </a:spcAft>
              <a:buFont typeface="Wingdings 2"/>
              <a:buChar char=""/>
              <a:defRPr/>
            </a:pPr>
            <a:r>
              <a:rPr lang="en-US" sz="1800" b="1" dirty="0" smtClean="0">
                <a:latin typeface="Arial" pitchFamily="34" charset="0"/>
                <a:cs typeface="Arial" pitchFamily="34" charset="0"/>
              </a:rPr>
              <a:t>The </a:t>
            </a:r>
            <a:r>
              <a:rPr lang="en-US" sz="1800" b="1" dirty="0">
                <a:latin typeface="Arial" pitchFamily="34" charset="0"/>
                <a:cs typeface="Arial" pitchFamily="34" charset="0"/>
              </a:rPr>
              <a:t>problem </a:t>
            </a:r>
            <a:r>
              <a:rPr lang="en-US" sz="1800" dirty="0" smtClean="0">
                <a:latin typeface="Arial" pitchFamily="34" charset="0"/>
                <a:cs typeface="Arial" pitchFamily="34" charset="0"/>
              </a:rPr>
              <a:t>of simultaneously adjusting the </a:t>
            </a:r>
            <a:r>
              <a:rPr lang="en-US" sz="1800" dirty="0">
                <a:latin typeface="Arial" pitchFamily="34" charset="0"/>
                <a:cs typeface="Arial" pitchFamily="34" charset="0"/>
              </a:rPr>
              <a:t>diagonal element of transition matrix and weights of the acyclic  adjacency  graphs in their linear </a:t>
            </a:r>
            <a:r>
              <a:rPr lang="en-US" sz="1800" dirty="0" smtClean="0">
                <a:latin typeface="Arial" pitchFamily="34" charset="0"/>
                <a:cs typeface="Arial" pitchFamily="34" charset="0"/>
              </a:rPr>
              <a:t>combination </a:t>
            </a:r>
            <a:r>
              <a:rPr lang="en-US" sz="1800" b="1" dirty="0" smtClean="0">
                <a:latin typeface="Arial" pitchFamily="34" charset="0"/>
                <a:cs typeface="Arial" pitchFamily="34" charset="0"/>
              </a:rPr>
              <a:t>is solved </a:t>
            </a:r>
          </a:p>
          <a:p>
            <a:pPr marL="274320" indent="-274320" eaLnBrk="1" fontAlgn="auto" hangingPunct="1">
              <a:spcBef>
                <a:spcPts val="580"/>
              </a:spcBef>
              <a:spcAft>
                <a:spcPts val="0"/>
              </a:spcAft>
              <a:buFont typeface="Wingdings 2"/>
              <a:buChar char=""/>
              <a:defRPr/>
            </a:pPr>
            <a:r>
              <a:rPr lang="en-US" sz="1800" b="1" dirty="0" smtClean="0">
                <a:latin typeface="Arial" pitchFamily="34" charset="0"/>
                <a:cs typeface="Arial" pitchFamily="34" charset="0"/>
              </a:rPr>
              <a:t>The experimental </a:t>
            </a:r>
            <a:r>
              <a:rPr lang="en-US" sz="1800" b="1" dirty="0">
                <a:latin typeface="Arial" pitchFamily="34" charset="0"/>
                <a:cs typeface="Arial" pitchFamily="34" charset="0"/>
              </a:rPr>
              <a:t>study </a:t>
            </a:r>
            <a:r>
              <a:rPr lang="en-US" sz="1800" dirty="0">
                <a:latin typeface="Arial" pitchFamily="34" charset="0"/>
                <a:cs typeface="Arial" pitchFamily="34" charset="0"/>
              </a:rPr>
              <a:t>of the developed algorithms in the problem of raster texture image </a:t>
            </a:r>
            <a:r>
              <a:rPr lang="en-US" sz="1800" dirty="0" smtClean="0">
                <a:latin typeface="Arial" pitchFamily="34" charset="0"/>
                <a:cs typeface="Arial" pitchFamily="34" charset="0"/>
              </a:rPr>
              <a:t>segmentation </a:t>
            </a:r>
            <a:r>
              <a:rPr lang="en-US" sz="1800" b="1" dirty="0" smtClean="0">
                <a:latin typeface="Arial" pitchFamily="34" charset="0"/>
                <a:cs typeface="Arial" pitchFamily="34" charset="0"/>
              </a:rPr>
              <a:t>is done</a:t>
            </a:r>
            <a:endParaRPr lang="en-US" sz="1800" b="1" dirty="0">
              <a:latin typeface="Arial" pitchFamily="34" charset="0"/>
              <a:cs typeface="Arial" pitchFamily="34" charset="0"/>
            </a:endParaRPr>
          </a:p>
          <a:p>
            <a:pPr marL="274320" indent="-274320" eaLnBrk="1" fontAlgn="auto" hangingPunct="1">
              <a:spcBef>
                <a:spcPts val="580"/>
              </a:spcBef>
              <a:spcAft>
                <a:spcPts val="0"/>
              </a:spcAft>
              <a:buFont typeface="Wingdings 2"/>
              <a:buChar char=""/>
              <a:defRPr/>
            </a:pPr>
            <a:r>
              <a:rPr lang="en-US" sz="1800" b="1" dirty="0" smtClean="0">
                <a:latin typeface="Arial" pitchFamily="34" charset="0"/>
                <a:cs typeface="Arial" pitchFamily="34" charset="0"/>
              </a:rPr>
              <a:t>The evaluation of the </a:t>
            </a:r>
            <a:r>
              <a:rPr lang="en-US" sz="1800" b="1" dirty="0">
                <a:latin typeface="Arial" pitchFamily="34" charset="0"/>
                <a:cs typeface="Arial" pitchFamily="34" charset="0"/>
              </a:rPr>
              <a:t>quality </a:t>
            </a:r>
            <a:r>
              <a:rPr lang="en-US" sz="1800" dirty="0">
                <a:latin typeface="Arial" pitchFamily="34" charset="0"/>
                <a:cs typeface="Arial" pitchFamily="34" charset="0"/>
              </a:rPr>
              <a:t>of solving the recognition problem in interrelated data arrays and the statistical properties of decision </a:t>
            </a:r>
            <a:r>
              <a:rPr lang="en-US" sz="1800" dirty="0" smtClean="0">
                <a:latin typeface="Arial" pitchFamily="34" charset="0"/>
                <a:cs typeface="Arial" pitchFamily="34" charset="0"/>
              </a:rPr>
              <a:t>rule based on </a:t>
            </a:r>
            <a:r>
              <a:rPr lang="en-US" sz="1800" dirty="0">
                <a:latin typeface="Arial" pitchFamily="34" charset="0"/>
                <a:cs typeface="Arial" pitchFamily="34" charset="0"/>
              </a:rPr>
              <a:t>the cross-validation  </a:t>
            </a:r>
            <a:r>
              <a:rPr lang="en-US" sz="1800" dirty="0" smtClean="0">
                <a:latin typeface="Arial" pitchFamily="34" charset="0"/>
                <a:cs typeface="Arial" pitchFamily="34" charset="0"/>
              </a:rPr>
              <a:t>method </a:t>
            </a:r>
            <a:r>
              <a:rPr lang="en-US" sz="1800" b="1" dirty="0" smtClean="0">
                <a:latin typeface="Arial" pitchFamily="34" charset="0"/>
                <a:cs typeface="Arial" pitchFamily="34" charset="0"/>
              </a:rPr>
              <a:t>is done</a:t>
            </a:r>
            <a:endParaRPr lang="en-US" sz="1800" b="1" dirty="0">
              <a:latin typeface="Arial" pitchFamily="34" charset="0"/>
              <a:cs typeface="Arial" pitchFamily="34" charset="0"/>
            </a:endParaRPr>
          </a:p>
          <a:p>
            <a:pPr marL="274320" indent="-274320" eaLnBrk="1" fontAlgn="auto" hangingPunct="1">
              <a:spcBef>
                <a:spcPts val="580"/>
              </a:spcBef>
              <a:spcAft>
                <a:spcPts val="0"/>
              </a:spcAft>
              <a:buFont typeface="Wingdings 2"/>
              <a:buChar char=""/>
              <a:defRPr/>
            </a:pPr>
            <a:endParaRPr lang="en-US" sz="1700" dirty="0"/>
          </a:p>
        </p:txBody>
      </p:sp>
      <p:sp>
        <p:nvSpPr>
          <p:cNvPr id="4" name="Slide Number Placeholder 3"/>
          <p:cNvSpPr>
            <a:spLocks noGrp="1"/>
          </p:cNvSpPr>
          <p:nvPr>
            <p:ph type="sldNum" sz="quarter" idx="12"/>
          </p:nvPr>
        </p:nvSpPr>
        <p:spPr/>
        <p:txBody>
          <a:bodyPr/>
          <a:lstStyle/>
          <a:p>
            <a:pPr>
              <a:defRPr/>
            </a:pPr>
            <a:fld id="{5674BDCE-746C-43C0-9A11-8E5D26BF7431}" type="slidenum">
              <a:rPr lang="en-US" smtClean="0"/>
              <a:pPr>
                <a:defRPr/>
              </a:pPr>
              <a:t>25</a:t>
            </a:fld>
            <a:endParaRPr lang="en-US" dirty="0"/>
          </a:p>
        </p:txBody>
      </p:sp>
    </p:spTree>
    <p:extLst>
      <p:ext uri="{BB962C8B-B14F-4D97-AF65-F5344CB8AC3E}">
        <p14:creationId xmlns:p14="http://schemas.microsoft.com/office/powerpoint/2010/main" val="35685554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eaLnBrk="1" hangingPunct="1"/>
            <a:r>
              <a:rPr lang="en-US" dirty="0"/>
              <a:t>General characteristics of the work</a:t>
            </a:r>
            <a:r>
              <a:rPr lang="ru-RU" dirty="0"/>
              <a:t>.</a:t>
            </a:r>
            <a:br>
              <a:rPr lang="ru-RU" dirty="0"/>
            </a:br>
            <a:r>
              <a:rPr lang="en-US" sz="2500" b="1" dirty="0">
                <a:solidFill>
                  <a:srgbClr val="CC00FF"/>
                </a:solidFill>
              </a:rPr>
              <a:t>The topicality of the work</a:t>
            </a:r>
            <a:endParaRPr lang="en-US" dirty="0" smtClean="0"/>
          </a:p>
        </p:txBody>
      </p:sp>
      <p:sp>
        <p:nvSpPr>
          <p:cNvPr id="4" name="Slide Number Placeholder 3"/>
          <p:cNvSpPr>
            <a:spLocks noGrp="1"/>
          </p:cNvSpPr>
          <p:nvPr>
            <p:ph type="sldNum" sz="quarter" idx="12"/>
          </p:nvPr>
        </p:nvSpPr>
        <p:spPr/>
        <p:txBody>
          <a:bodyPr/>
          <a:lstStyle/>
          <a:p>
            <a:pPr>
              <a:defRPr/>
            </a:pPr>
            <a:fld id="{570F9C7B-FFA0-4DB2-8EEB-93DABA337742}" type="slidenum">
              <a:rPr lang="en-US"/>
              <a:pPr>
                <a:defRPr/>
              </a:pPr>
              <a:t>3</a:t>
            </a:fld>
            <a:endParaRPr lang="en-US" dirty="0"/>
          </a:p>
        </p:txBody>
      </p:sp>
      <p:sp>
        <p:nvSpPr>
          <p:cNvPr id="7172" name="Content Placeholder 2"/>
          <p:cNvSpPr>
            <a:spLocks noGrp="1"/>
          </p:cNvSpPr>
          <p:nvPr>
            <p:ph sz="quarter" idx="1"/>
          </p:nvPr>
        </p:nvSpPr>
        <p:spPr>
          <a:xfrm>
            <a:off x="914400" y="1295400"/>
            <a:ext cx="7924800" cy="4953000"/>
          </a:xfrm>
        </p:spPr>
        <p:txBody>
          <a:bodyPr/>
          <a:lstStyle/>
          <a:p>
            <a:pPr algn="just" eaLnBrk="1" hangingPunct="1"/>
            <a:r>
              <a:rPr lang="en-US" sz="1800" dirty="0" smtClean="0">
                <a:latin typeface="Arial" pitchFamily="34" charset="0"/>
                <a:cs typeface="Arial" pitchFamily="34" charset="0"/>
              </a:rPr>
              <a:t>The linear Markov models controlling the change of hidden classes of recognized objects are proved to be extremely efficient</a:t>
            </a:r>
          </a:p>
          <a:p>
            <a:pPr algn="just" eaLnBrk="1" hangingPunct="1"/>
            <a:r>
              <a:rPr lang="en-US" sz="1800" dirty="0" smtClean="0">
                <a:latin typeface="Arial" pitchFamily="34" charset="0"/>
                <a:cs typeface="Arial" pitchFamily="34" charset="0"/>
              </a:rPr>
              <a:t>But for arbitrary adjacency graphs with cycles the segmentation problem is complicated. In particular, the adjacency graph for raster images is a lattice that contains cycles and is not an acyclic one. In these conditions the use of Markov models leads to time-consuming algorithms, and the processing problem (segmentation, recognition) is a NP-problem</a:t>
            </a:r>
          </a:p>
          <a:p>
            <a:pPr algn="just" eaLnBrk="1" hangingPunct="1"/>
            <a:r>
              <a:rPr lang="en-US" sz="1800" dirty="0" smtClean="0">
                <a:latin typeface="Arial" pitchFamily="34" charset="0"/>
                <a:cs typeface="Arial" pitchFamily="34" charset="0"/>
              </a:rPr>
              <a:t>In this work the proposed approach is based on the general idea of </a:t>
            </a:r>
            <a:r>
              <a:rPr lang="en-US" sz="1800" dirty="0" err="1" smtClean="0">
                <a:latin typeface="Arial" pitchFamily="34" charset="0"/>
                <a:cs typeface="Arial" pitchFamily="34" charset="0"/>
              </a:rPr>
              <a:t>complexation</a:t>
            </a:r>
            <a:r>
              <a:rPr lang="en-US" sz="1800" dirty="0" smtClean="0">
                <a:latin typeface="Arial" pitchFamily="34" charset="0"/>
                <a:cs typeface="Arial" pitchFamily="34" charset="0"/>
              </a:rPr>
              <a:t> of processing operators (</a:t>
            </a:r>
            <a:r>
              <a:rPr lang="en-US" sz="1800" dirty="0" smtClean="0">
                <a:latin typeface="Arial" pitchFamily="34" charset="0"/>
                <a:cs typeface="Arial" pitchFamily="34" charset="0"/>
              </a:rPr>
              <a:t>algorithms) developed </a:t>
            </a:r>
            <a:r>
              <a:rPr lang="en-US" sz="1800" dirty="0" smtClean="0">
                <a:latin typeface="Arial" pitchFamily="34" charset="0"/>
                <a:cs typeface="Arial" pitchFamily="34" charset="0"/>
              </a:rPr>
              <a:t>by the </a:t>
            </a:r>
            <a:r>
              <a:rPr lang="en-US" sz="1800" dirty="0" err="1" smtClean="0">
                <a:latin typeface="Arial" pitchFamily="34" charset="0"/>
                <a:cs typeface="Arial" pitchFamily="34" charset="0"/>
              </a:rPr>
              <a:t>Zhuravlev’s</a:t>
            </a:r>
            <a:r>
              <a:rPr lang="en-US" sz="1800" dirty="0" smtClean="0">
                <a:latin typeface="Arial" pitchFamily="34" charset="0"/>
                <a:cs typeface="Arial" pitchFamily="34" charset="0"/>
              </a:rPr>
              <a:t> scientific school</a:t>
            </a:r>
          </a:p>
          <a:p>
            <a:pPr algn="just" eaLnBrk="1" hangingPunct="1"/>
            <a:r>
              <a:rPr lang="en-US" sz="1800" dirty="0" smtClean="0">
                <a:latin typeface="Arial" pitchFamily="34" charset="0"/>
                <a:cs typeface="Arial" pitchFamily="34" charset="0"/>
              </a:rPr>
              <a:t>In particular, raster image processing in this work is based on the idea of replacing the arbitrary adjacency graphs by tree-like ones and linearly combining acyclic Markov models in order to get the best quality of the restoration of hidden classes</a:t>
            </a:r>
            <a:endParaRPr lang="ru-RU" sz="1800" dirty="0">
              <a:latin typeface="Arial" pitchFamily="34" charset="0"/>
              <a:cs typeface="Arial" pitchFamily="34" charset="0"/>
            </a:endParaRPr>
          </a:p>
          <a:p>
            <a:pPr algn="just" eaLnBrk="1" hangingPunct="1"/>
            <a:endParaRPr lang="en-US" sz="1800" dirty="0">
              <a:latin typeface="Arial" pitchFamily="34" charset="0"/>
              <a:cs typeface="Arial" pitchFamily="34" charset="0"/>
            </a:endParaRPr>
          </a:p>
          <a:p>
            <a:pPr algn="just" eaLnBrk="1" hangingPunct="1"/>
            <a:endParaRPr lang="en-US" sz="1800" dirty="0">
              <a:latin typeface="Arial" pitchFamily="34" charset="0"/>
              <a:cs typeface="Arial" pitchFamily="34" charset="0"/>
            </a:endParaRPr>
          </a:p>
          <a:p>
            <a:pPr eaLnBrk="1" hangingPunct="1"/>
            <a:endParaRPr lang="en-US" sz="1800" dirty="0" smtClean="0">
              <a:latin typeface="Arial" pitchFamily="34" charset="0"/>
              <a:cs typeface="Arial" pitchFamily="34" charset="0"/>
            </a:endParaRPr>
          </a:p>
        </p:txBody>
      </p:sp>
    </p:spTree>
    <p:extLst>
      <p:ext uri="{BB962C8B-B14F-4D97-AF65-F5344CB8AC3E}">
        <p14:creationId xmlns:p14="http://schemas.microsoft.com/office/powerpoint/2010/main" val="28336556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eaLnBrk="1" hangingPunct="1"/>
            <a:r>
              <a:rPr lang="en-US" dirty="0"/>
              <a:t>General characteristics of the work</a:t>
            </a:r>
            <a:r>
              <a:rPr lang="ru-RU" dirty="0"/>
              <a:t>.</a:t>
            </a:r>
            <a:br>
              <a:rPr lang="ru-RU" dirty="0"/>
            </a:br>
            <a:r>
              <a:rPr lang="en-US" sz="2500" b="1" dirty="0" smtClean="0">
                <a:solidFill>
                  <a:srgbClr val="CC00FF"/>
                </a:solidFill>
              </a:rPr>
              <a:t>The issue</a:t>
            </a:r>
            <a:endParaRPr lang="en-US" dirty="0" smtClean="0"/>
          </a:p>
        </p:txBody>
      </p:sp>
      <p:sp>
        <p:nvSpPr>
          <p:cNvPr id="4" name="Slide Number Placeholder 3"/>
          <p:cNvSpPr>
            <a:spLocks noGrp="1"/>
          </p:cNvSpPr>
          <p:nvPr>
            <p:ph type="sldNum" sz="quarter" idx="12"/>
          </p:nvPr>
        </p:nvSpPr>
        <p:spPr/>
        <p:txBody>
          <a:bodyPr/>
          <a:lstStyle/>
          <a:p>
            <a:pPr>
              <a:defRPr/>
            </a:pPr>
            <a:fld id="{570F9C7B-FFA0-4DB2-8EEB-93DABA337742}" type="slidenum">
              <a:rPr lang="en-US"/>
              <a:pPr>
                <a:defRPr/>
              </a:pPr>
              <a:t>4</a:t>
            </a:fld>
            <a:endParaRPr lang="en-US" dirty="0"/>
          </a:p>
        </p:txBody>
      </p:sp>
      <p:sp>
        <p:nvSpPr>
          <p:cNvPr id="7172" name="Content Placeholder 2"/>
          <p:cNvSpPr>
            <a:spLocks noGrp="1"/>
          </p:cNvSpPr>
          <p:nvPr>
            <p:ph sz="quarter" idx="1"/>
          </p:nvPr>
        </p:nvSpPr>
        <p:spPr>
          <a:xfrm>
            <a:off x="914400" y="1447800"/>
            <a:ext cx="7924800" cy="4953000"/>
          </a:xfrm>
        </p:spPr>
        <p:txBody>
          <a:bodyPr/>
          <a:lstStyle/>
          <a:p>
            <a:pPr eaLnBrk="1" hangingPunct="1"/>
            <a:r>
              <a:rPr lang="en-US" sz="2000" dirty="0" smtClean="0">
                <a:latin typeface="Arial" pitchFamily="34" charset="0"/>
                <a:cs typeface="Arial" pitchFamily="34" charset="0"/>
              </a:rPr>
              <a:t>In the proposed approach Markov parameters (transition matrix    ) in acyclic models were previously suboptimal without tuning their values on the training set</a:t>
            </a:r>
          </a:p>
          <a:p>
            <a:pPr eaLnBrk="1" hangingPunct="1"/>
            <a:endParaRPr lang="en-US" sz="2000" dirty="0" smtClean="0">
              <a:latin typeface="Arial" pitchFamily="34" charset="0"/>
              <a:cs typeface="Arial" pitchFamily="34" charset="0"/>
            </a:endParaRPr>
          </a:p>
          <a:p>
            <a:pPr marL="0" indent="0" eaLnBrk="1" hangingPunct="1">
              <a:spcBef>
                <a:spcPct val="0"/>
              </a:spcBef>
              <a:buNone/>
            </a:pPr>
            <a:r>
              <a:rPr lang="en-US" sz="2500" b="1" dirty="0">
                <a:solidFill>
                  <a:srgbClr val="CC00FF"/>
                </a:solidFill>
                <a:latin typeface="+mj-lt"/>
                <a:ea typeface="+mj-ea"/>
                <a:cs typeface="+mj-cs"/>
              </a:rPr>
              <a:t>The purpose of the work</a:t>
            </a:r>
            <a:endParaRPr lang="ru-RU" sz="2500" b="1" dirty="0">
              <a:solidFill>
                <a:srgbClr val="CC00FF"/>
              </a:solidFill>
              <a:latin typeface="+mj-lt"/>
              <a:ea typeface="+mj-ea"/>
              <a:cs typeface="+mj-cs"/>
            </a:endParaRPr>
          </a:p>
          <a:p>
            <a:pPr algn="just"/>
            <a:r>
              <a:rPr lang="en-US" sz="2000" dirty="0" smtClean="0">
                <a:latin typeface="Arial" pitchFamily="34" charset="0"/>
                <a:cs typeface="Arial" pitchFamily="34" charset="0"/>
              </a:rPr>
              <a:t>Developing methods for </a:t>
            </a:r>
            <a:r>
              <a:rPr lang="en-US" sz="2000" dirty="0" smtClean="0">
                <a:latin typeface="Arial" pitchFamily="34" charset="0"/>
                <a:cs typeface="Arial" pitchFamily="34" charset="0"/>
              </a:rPr>
              <a:t>the optimal </a:t>
            </a:r>
            <a:r>
              <a:rPr lang="en-US" sz="2000" dirty="0" smtClean="0">
                <a:latin typeface="Arial" pitchFamily="34" charset="0"/>
                <a:cs typeface="Arial" pitchFamily="34" charset="0"/>
              </a:rPr>
              <a:t>tuning of acyclic Markov models in order to significantly improve the quality of solving recognition problems (segmentation of raster texture images)</a:t>
            </a:r>
            <a:endParaRPr lang="ru-RU" sz="2000" dirty="0">
              <a:latin typeface="Arial" pitchFamily="34" charset="0"/>
              <a:cs typeface="Arial" pitchFamily="34" charset="0"/>
            </a:endParaRPr>
          </a:p>
          <a:p>
            <a:pPr algn="just"/>
            <a:endParaRPr lang="ru-RU" sz="2000" dirty="0" smtClean="0">
              <a:latin typeface="Arial" pitchFamily="34" charset="0"/>
              <a:cs typeface="Arial" pitchFamily="34" charset="0"/>
            </a:endParaRPr>
          </a:p>
          <a:p>
            <a:pPr algn="just"/>
            <a:endParaRPr lang="en-US" sz="2000" dirty="0" smtClean="0"/>
          </a:p>
        </p:txBody>
      </p:sp>
      <p:graphicFrame>
        <p:nvGraphicFramePr>
          <p:cNvPr id="2" name="Object 1"/>
          <p:cNvGraphicFramePr>
            <a:graphicFrameLocks noChangeAspect="1"/>
          </p:cNvGraphicFramePr>
          <p:nvPr>
            <p:extLst>
              <p:ext uri="{D42A27DB-BD31-4B8C-83A1-F6EECF244321}">
                <p14:modId xmlns:p14="http://schemas.microsoft.com/office/powerpoint/2010/main" val="2650083468"/>
              </p:ext>
            </p:extLst>
          </p:nvPr>
        </p:nvGraphicFramePr>
        <p:xfrm>
          <a:off x="8407400" y="1498600"/>
          <a:ext cx="290513" cy="373063"/>
        </p:xfrm>
        <a:graphic>
          <a:graphicData uri="http://schemas.openxmlformats.org/presentationml/2006/ole">
            <mc:AlternateContent xmlns:mc="http://schemas.openxmlformats.org/markup-compatibility/2006">
              <mc:Choice xmlns:v="urn:schemas-microsoft-com:vml" Requires="v">
                <p:oleObj spid="_x0000_s216204" name="Equation" r:id="rId3" imgW="177480" imgH="228600" progId="Equation.DSMT4">
                  <p:embed/>
                </p:oleObj>
              </mc:Choice>
              <mc:Fallback>
                <p:oleObj name="Equation" r:id="rId3" imgW="177480" imgH="228600" progId="Equation.DSMT4">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07400" y="1498600"/>
                        <a:ext cx="290513" cy="37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602251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pPr eaLnBrk="1" hangingPunct="1"/>
            <a:r>
              <a:rPr lang="en-US" dirty="0" smtClean="0"/>
              <a:t>Main research problems</a:t>
            </a:r>
          </a:p>
        </p:txBody>
      </p:sp>
      <p:sp>
        <p:nvSpPr>
          <p:cNvPr id="3" name="Slide Number Placeholder 2"/>
          <p:cNvSpPr>
            <a:spLocks noGrp="1"/>
          </p:cNvSpPr>
          <p:nvPr>
            <p:ph type="sldNum" sz="quarter" idx="12"/>
          </p:nvPr>
        </p:nvSpPr>
        <p:spPr/>
        <p:txBody>
          <a:bodyPr/>
          <a:lstStyle/>
          <a:p>
            <a:pPr>
              <a:defRPr/>
            </a:pPr>
            <a:fld id="{EDC549E5-4E95-48DB-B7F7-1A1FB82ED3E5}" type="slidenum">
              <a:rPr lang="en-US"/>
              <a:pPr>
                <a:defRPr/>
              </a:pPr>
              <a:t>5</a:t>
            </a:fld>
            <a:endParaRPr lang="en-US" dirty="0"/>
          </a:p>
        </p:txBody>
      </p:sp>
      <p:sp>
        <p:nvSpPr>
          <p:cNvPr id="4" name="Content Placeholder 3"/>
          <p:cNvSpPr>
            <a:spLocks noGrp="1"/>
          </p:cNvSpPr>
          <p:nvPr>
            <p:ph sz="quarter" idx="1"/>
          </p:nvPr>
        </p:nvSpPr>
        <p:spPr>
          <a:xfrm>
            <a:off x="914400" y="1447800"/>
            <a:ext cx="7772400" cy="5029200"/>
          </a:xfrm>
        </p:spPr>
        <p:txBody>
          <a:bodyPr>
            <a:normAutofit fontScale="92500" lnSpcReduction="20000"/>
          </a:bodyPr>
          <a:lstStyle/>
          <a:p>
            <a:pPr marL="274320" indent="-274320" eaLnBrk="1" fontAlgn="auto" hangingPunct="1">
              <a:spcBef>
                <a:spcPts val="580"/>
              </a:spcBef>
              <a:spcAft>
                <a:spcPts val="0"/>
              </a:spcAft>
              <a:buFont typeface="Wingdings 2"/>
              <a:buChar char=""/>
              <a:defRPr/>
            </a:pPr>
            <a:r>
              <a:rPr lang="en-US" sz="2100" b="1" dirty="0" smtClean="0">
                <a:latin typeface="Arial" pitchFamily="34" charset="0"/>
                <a:cs typeface="Arial" pitchFamily="34" charset="0"/>
              </a:rPr>
              <a:t>Solving the problem </a:t>
            </a:r>
            <a:r>
              <a:rPr lang="en-US" sz="2100" dirty="0" smtClean="0">
                <a:latin typeface="Arial" pitchFamily="34" charset="0"/>
                <a:cs typeface="Arial" pitchFamily="34" charset="0"/>
              </a:rPr>
              <a:t>of adjusting the diagonal element of transition matrix for an acyclic model, and developing algorithms for adjusting the diagonal element for a given acyclic adjacency graph</a:t>
            </a:r>
            <a:endParaRPr lang="ru-RU" sz="2100" dirty="0" smtClean="0">
              <a:latin typeface="Arial" pitchFamily="34" charset="0"/>
              <a:cs typeface="Arial" pitchFamily="34" charset="0"/>
            </a:endParaRPr>
          </a:p>
          <a:p>
            <a:pPr marL="274320" indent="-274320" eaLnBrk="1" fontAlgn="auto" hangingPunct="1">
              <a:spcBef>
                <a:spcPts val="580"/>
              </a:spcBef>
              <a:spcAft>
                <a:spcPts val="0"/>
              </a:spcAft>
              <a:buFont typeface="Wingdings 2"/>
              <a:buChar char=""/>
              <a:defRPr/>
            </a:pPr>
            <a:r>
              <a:rPr lang="en-US" sz="2100" b="1" dirty="0" smtClean="0">
                <a:latin typeface="Arial" pitchFamily="34" charset="0"/>
                <a:cs typeface="Arial" pitchFamily="34" charset="0"/>
              </a:rPr>
              <a:t>Studying the singular properties </a:t>
            </a:r>
            <a:r>
              <a:rPr lang="en-US" sz="2100" dirty="0" smtClean="0">
                <a:latin typeface="Arial" pitchFamily="34" charset="0"/>
                <a:cs typeface="Arial" pitchFamily="34" charset="0"/>
              </a:rPr>
              <a:t>of the basic recognition algorithm</a:t>
            </a:r>
            <a:r>
              <a:rPr lang="en-US" sz="2100" b="1" dirty="0" smtClean="0">
                <a:latin typeface="Arial" pitchFamily="34" charset="0"/>
                <a:cs typeface="Arial" pitchFamily="34" charset="0"/>
              </a:rPr>
              <a:t> </a:t>
            </a:r>
            <a:r>
              <a:rPr lang="en-US" sz="2100" dirty="0" smtClean="0">
                <a:latin typeface="Arial" pitchFamily="34" charset="0"/>
                <a:cs typeface="Arial" pitchFamily="34" charset="0"/>
              </a:rPr>
              <a:t>(</a:t>
            </a:r>
            <a:r>
              <a:rPr lang="en-US" sz="2100" dirty="0" err="1" smtClean="0">
                <a:latin typeface="Arial" pitchFamily="34" charset="0"/>
                <a:cs typeface="Arial" pitchFamily="34" charset="0"/>
              </a:rPr>
              <a:t>Dvoenko</a:t>
            </a:r>
            <a:r>
              <a:rPr lang="en-US" sz="2100" dirty="0" smtClean="0">
                <a:latin typeface="Arial" pitchFamily="34" charset="0"/>
                <a:cs typeface="Arial" pitchFamily="34" charset="0"/>
              </a:rPr>
              <a:t> S.D., </a:t>
            </a:r>
            <a:r>
              <a:rPr lang="en-US" sz="2100" dirty="0" err="1" smtClean="0">
                <a:latin typeface="Arial" pitchFamily="34" charset="0"/>
                <a:cs typeface="Arial" pitchFamily="34" charset="0"/>
              </a:rPr>
              <a:t>Kopilov</a:t>
            </a:r>
            <a:r>
              <a:rPr lang="en-US" sz="2100" dirty="0" smtClean="0">
                <a:latin typeface="Arial" pitchFamily="34" charset="0"/>
                <a:cs typeface="Arial" pitchFamily="34" charset="0"/>
              </a:rPr>
              <a:t> A.B., </a:t>
            </a:r>
            <a:r>
              <a:rPr lang="en-US" sz="2100" dirty="0" err="1" smtClean="0">
                <a:latin typeface="Arial" pitchFamily="34" charset="0"/>
                <a:cs typeface="Arial" pitchFamily="34" charset="0"/>
              </a:rPr>
              <a:t>Mottl</a:t>
            </a:r>
            <a:r>
              <a:rPr lang="en-US" sz="2100" dirty="0" smtClean="0">
                <a:latin typeface="Arial" pitchFamily="34" charset="0"/>
                <a:cs typeface="Arial" pitchFamily="34" charset="0"/>
              </a:rPr>
              <a:t> V.V., 2001) at the limiting values of the diagonal element</a:t>
            </a:r>
            <a:endParaRPr lang="en-US" sz="2100" dirty="0">
              <a:latin typeface="Arial" pitchFamily="34" charset="0"/>
              <a:cs typeface="Arial" pitchFamily="34" charset="0"/>
            </a:endParaRPr>
          </a:p>
          <a:p>
            <a:pPr marL="274320" indent="-274320" eaLnBrk="1" fontAlgn="auto" hangingPunct="1">
              <a:spcBef>
                <a:spcPts val="580"/>
              </a:spcBef>
              <a:spcAft>
                <a:spcPts val="0"/>
              </a:spcAft>
              <a:buFont typeface="Wingdings 2"/>
              <a:buChar char=""/>
              <a:defRPr/>
            </a:pPr>
            <a:r>
              <a:rPr lang="en-US" sz="2100" b="1" dirty="0" smtClean="0">
                <a:latin typeface="Arial" pitchFamily="34" charset="0"/>
                <a:cs typeface="Arial" pitchFamily="34" charset="0"/>
              </a:rPr>
              <a:t>Studying the properties </a:t>
            </a:r>
            <a:r>
              <a:rPr lang="en-US" sz="2100" dirty="0" smtClean="0">
                <a:latin typeface="Arial" pitchFamily="34" charset="0"/>
                <a:cs typeface="Arial" pitchFamily="34" charset="0"/>
              </a:rPr>
              <a:t>of the previously proposed algorithm for adjusting weights (</a:t>
            </a:r>
            <a:r>
              <a:rPr lang="en-US" sz="2100" dirty="0" err="1" smtClean="0">
                <a:latin typeface="Arial" pitchFamily="34" charset="0"/>
                <a:cs typeface="Arial" pitchFamily="34" charset="0"/>
              </a:rPr>
              <a:t>Dvoenko</a:t>
            </a:r>
            <a:r>
              <a:rPr lang="en-US" sz="2100" dirty="0" smtClean="0">
                <a:latin typeface="Arial" pitchFamily="34" charset="0"/>
                <a:cs typeface="Arial" pitchFamily="34" charset="0"/>
              </a:rPr>
              <a:t> S.D., 2006) in the combination of acyclic adjacency graphs.</a:t>
            </a:r>
            <a:endParaRPr lang="en-US" sz="2100" dirty="0">
              <a:latin typeface="Arial" pitchFamily="34" charset="0"/>
              <a:cs typeface="Arial" pitchFamily="34" charset="0"/>
            </a:endParaRPr>
          </a:p>
          <a:p>
            <a:pPr marL="274320" indent="-274320" eaLnBrk="1" fontAlgn="auto" hangingPunct="1">
              <a:spcBef>
                <a:spcPts val="580"/>
              </a:spcBef>
              <a:spcAft>
                <a:spcPts val="0"/>
              </a:spcAft>
              <a:buFont typeface="Wingdings 2"/>
              <a:buChar char=""/>
              <a:defRPr/>
            </a:pPr>
            <a:r>
              <a:rPr lang="en-US" sz="2100" b="1" dirty="0" smtClean="0">
                <a:latin typeface="Arial" pitchFamily="34" charset="0"/>
                <a:cs typeface="Arial" pitchFamily="34" charset="0"/>
              </a:rPr>
              <a:t>Solving the problem </a:t>
            </a:r>
            <a:r>
              <a:rPr lang="en-US" sz="2100" dirty="0" smtClean="0">
                <a:latin typeface="Arial" pitchFamily="34" charset="0"/>
                <a:cs typeface="Arial" pitchFamily="34" charset="0"/>
              </a:rPr>
              <a:t>of simultaneously adjusting the diagonal element of transition matrix and weights of the acyclic  adjacency  graphs in their linear combination. Developing training algorithms based on the adjustment of parameters of the acyclic adjacency graph combination.</a:t>
            </a:r>
          </a:p>
          <a:p>
            <a:pPr marL="274320" indent="-274320" eaLnBrk="1" fontAlgn="auto" hangingPunct="1">
              <a:spcBef>
                <a:spcPts val="580"/>
              </a:spcBef>
              <a:spcAft>
                <a:spcPts val="0"/>
              </a:spcAft>
              <a:buFont typeface="Wingdings 2"/>
              <a:buChar char=""/>
              <a:defRPr/>
            </a:pPr>
            <a:r>
              <a:rPr lang="en-US" sz="2100" b="1" dirty="0" smtClean="0">
                <a:latin typeface="Arial" pitchFamily="34" charset="0"/>
                <a:cs typeface="Arial" pitchFamily="34" charset="0"/>
              </a:rPr>
              <a:t>Experimentally studying </a:t>
            </a:r>
            <a:r>
              <a:rPr lang="en-US" sz="2100" dirty="0" smtClean="0">
                <a:latin typeface="Arial" pitchFamily="34" charset="0"/>
                <a:cs typeface="Arial" pitchFamily="34" charset="0"/>
              </a:rPr>
              <a:t>the </a:t>
            </a:r>
            <a:r>
              <a:rPr lang="en-US" sz="2100" dirty="0" smtClean="0">
                <a:latin typeface="Arial" pitchFamily="34" charset="0"/>
                <a:cs typeface="Arial" pitchFamily="34" charset="0"/>
              </a:rPr>
              <a:t>developed algorithms in the problem of raster texture image segmentation</a:t>
            </a:r>
          </a:p>
          <a:p>
            <a:pPr marL="274320" indent="-274320" eaLnBrk="1" fontAlgn="auto" hangingPunct="1">
              <a:spcBef>
                <a:spcPts val="580"/>
              </a:spcBef>
              <a:spcAft>
                <a:spcPts val="0"/>
              </a:spcAft>
              <a:buFont typeface="Wingdings 2"/>
              <a:buChar char=""/>
              <a:defRPr/>
            </a:pPr>
            <a:r>
              <a:rPr lang="en-US" sz="2100" b="1" dirty="0" smtClean="0">
                <a:latin typeface="Arial" pitchFamily="34" charset="0"/>
                <a:cs typeface="Arial" pitchFamily="34" charset="0"/>
              </a:rPr>
              <a:t>Evaluating the quality </a:t>
            </a:r>
            <a:r>
              <a:rPr lang="en-US" sz="2100" dirty="0" smtClean="0">
                <a:latin typeface="Arial" pitchFamily="34" charset="0"/>
                <a:cs typeface="Arial" pitchFamily="34" charset="0"/>
              </a:rPr>
              <a:t>of solving the recognition problem in interrelated data arrays and the statistical properties of decision rule based on the cross-validation method</a:t>
            </a:r>
            <a:endParaRPr lang="en-US" sz="2100" dirty="0">
              <a:latin typeface="Arial" pitchFamily="34" charset="0"/>
              <a:cs typeface="Arial" pitchFamily="34" charset="0"/>
            </a:endParaRPr>
          </a:p>
        </p:txBody>
      </p:sp>
    </p:spTree>
    <p:extLst>
      <p:ext uri="{BB962C8B-B14F-4D97-AF65-F5344CB8AC3E}">
        <p14:creationId xmlns:p14="http://schemas.microsoft.com/office/powerpoint/2010/main" val="4150514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944562"/>
          </a:xfrm>
        </p:spPr>
        <p:txBody>
          <a:bodyPr/>
          <a:lstStyle/>
          <a:p>
            <a:r>
              <a:rPr lang="en-US" sz="3000" b="1" dirty="0" smtClean="0"/>
              <a:t>Positions constituting the scientific newness and </a:t>
            </a:r>
            <a:r>
              <a:rPr lang="en-US" sz="3000" b="1" dirty="0" smtClean="0"/>
              <a:t>being carried </a:t>
            </a:r>
            <a:r>
              <a:rPr lang="en-US" sz="3000" b="1" dirty="0" smtClean="0"/>
              <a:t>out on the defense</a:t>
            </a:r>
            <a:endParaRPr lang="en-US" sz="3000" b="1" dirty="0"/>
          </a:p>
        </p:txBody>
      </p:sp>
      <p:sp>
        <p:nvSpPr>
          <p:cNvPr id="3" name="Content Placeholder 2"/>
          <p:cNvSpPr>
            <a:spLocks noGrp="1"/>
          </p:cNvSpPr>
          <p:nvPr>
            <p:ph sz="quarter" idx="1"/>
          </p:nvPr>
        </p:nvSpPr>
        <p:spPr>
          <a:xfrm>
            <a:off x="914400" y="1295400"/>
            <a:ext cx="7772400" cy="5181600"/>
          </a:xfrm>
        </p:spPr>
        <p:txBody>
          <a:bodyPr/>
          <a:lstStyle/>
          <a:p>
            <a:r>
              <a:rPr lang="en-US" sz="1900" b="1" dirty="0" smtClean="0">
                <a:latin typeface="Arial" pitchFamily="34" charset="0"/>
                <a:cs typeface="Arial" pitchFamily="34" charset="0"/>
              </a:rPr>
              <a:t>Formulation of the problem </a:t>
            </a:r>
            <a:r>
              <a:rPr lang="en-US" sz="1900" dirty="0" smtClean="0">
                <a:latin typeface="Arial" pitchFamily="34" charset="0"/>
                <a:cs typeface="Arial" pitchFamily="34" charset="0"/>
              </a:rPr>
              <a:t>of searching for the optimal value of the diagonal element of transition matrix      of a Markov chain corresponding to a particular model of the one-sided Markov random field</a:t>
            </a:r>
            <a:endParaRPr lang="ru-RU" sz="1900" dirty="0" smtClean="0">
              <a:latin typeface="Arial" pitchFamily="34" charset="0"/>
              <a:cs typeface="Arial" pitchFamily="34" charset="0"/>
            </a:endParaRPr>
          </a:p>
          <a:p>
            <a:r>
              <a:rPr lang="en-US" sz="1900" b="1" dirty="0" smtClean="0">
                <a:latin typeface="Arial" pitchFamily="34" charset="0"/>
                <a:cs typeface="Arial" pitchFamily="34" charset="0"/>
              </a:rPr>
              <a:t>Algorithms </a:t>
            </a:r>
            <a:r>
              <a:rPr lang="en-US" sz="1900" dirty="0" smtClean="0">
                <a:latin typeface="Arial" pitchFamily="34" charset="0"/>
                <a:cs typeface="Arial" pitchFamily="34" charset="0"/>
              </a:rPr>
              <a:t>for adjusting the diagonal element for an acyclic adjacency graph</a:t>
            </a:r>
            <a:endParaRPr lang="ru-RU" sz="1900" dirty="0" smtClean="0">
              <a:latin typeface="Arial" pitchFamily="34" charset="0"/>
              <a:cs typeface="Arial" pitchFamily="34" charset="0"/>
            </a:endParaRPr>
          </a:p>
          <a:p>
            <a:r>
              <a:rPr lang="en-US" sz="1900" b="1" dirty="0" smtClean="0">
                <a:latin typeface="Arial" pitchFamily="34" charset="0"/>
                <a:cs typeface="Arial" pitchFamily="34" charset="0"/>
              </a:rPr>
              <a:t>Algorithm </a:t>
            </a:r>
            <a:r>
              <a:rPr lang="en-US" sz="1900" dirty="0" smtClean="0">
                <a:latin typeface="Arial" pitchFamily="34" charset="0"/>
                <a:cs typeface="Arial" pitchFamily="34" charset="0"/>
              </a:rPr>
              <a:t>for adjusting the single diagonal element and the weights of the linear combination for a given set of acyclic adjacency graphs</a:t>
            </a:r>
            <a:endParaRPr lang="ru-RU" sz="1900" dirty="0" smtClean="0">
              <a:latin typeface="Arial" pitchFamily="34" charset="0"/>
              <a:cs typeface="Arial" pitchFamily="34" charset="0"/>
            </a:endParaRPr>
          </a:p>
          <a:p>
            <a:r>
              <a:rPr lang="en-US" sz="1900" b="1" dirty="0" smtClean="0">
                <a:latin typeface="Arial" pitchFamily="34" charset="0"/>
                <a:cs typeface="Arial" pitchFamily="34" charset="0"/>
              </a:rPr>
              <a:t>Algorithms </a:t>
            </a:r>
            <a:r>
              <a:rPr lang="en-US" sz="1900" dirty="0" smtClean="0">
                <a:latin typeface="Arial" pitchFamily="34" charset="0"/>
                <a:cs typeface="Arial" pitchFamily="34" charset="0"/>
              </a:rPr>
              <a:t>for adjusting the diagonal </a:t>
            </a:r>
            <a:r>
              <a:rPr lang="en-US" sz="1900" dirty="0">
                <a:latin typeface="Arial" pitchFamily="34" charset="0"/>
                <a:cs typeface="Arial" pitchFamily="34" charset="0"/>
              </a:rPr>
              <a:t>elements and the weights of the linear combination for a given set of acyclic adjacency </a:t>
            </a:r>
            <a:r>
              <a:rPr lang="en-US" sz="1900" dirty="0" smtClean="0">
                <a:latin typeface="Arial" pitchFamily="34" charset="0"/>
                <a:cs typeface="Arial" pitchFamily="34" charset="0"/>
              </a:rPr>
              <a:t>graphs (First and second scheme)</a:t>
            </a:r>
            <a:r>
              <a:rPr lang="ru-RU" sz="1900" dirty="0" smtClean="0">
                <a:latin typeface="Arial" pitchFamily="34" charset="0"/>
                <a:cs typeface="Arial" pitchFamily="34" charset="0"/>
              </a:rPr>
              <a:t> </a:t>
            </a:r>
          </a:p>
          <a:p>
            <a:r>
              <a:rPr lang="en-US" sz="1900" b="1" dirty="0" smtClean="0">
                <a:latin typeface="Arial" pitchFamily="34" charset="0"/>
                <a:cs typeface="Arial" pitchFamily="34" charset="0"/>
              </a:rPr>
              <a:t>Interactive scheme </a:t>
            </a:r>
            <a:r>
              <a:rPr lang="en-US" sz="1900" dirty="0" smtClean="0">
                <a:latin typeface="Arial" pitchFamily="34" charset="0"/>
                <a:cs typeface="Arial" pitchFamily="34" charset="0"/>
              </a:rPr>
              <a:t>for classical independent training on the user’s </a:t>
            </a:r>
            <a:r>
              <a:rPr lang="en-US" sz="1900" dirty="0" smtClean="0">
                <a:latin typeface="Arial" pitchFamily="34" charset="0"/>
                <a:cs typeface="Arial" pitchFamily="34" charset="0"/>
              </a:rPr>
              <a:t>data</a:t>
            </a:r>
            <a:r>
              <a:rPr lang="en-US" sz="1900" dirty="0">
                <a:latin typeface="Arial" pitchFamily="34" charset="0"/>
                <a:cs typeface="Arial" pitchFamily="34" charset="0"/>
              </a:rPr>
              <a:t> </a:t>
            </a:r>
            <a:r>
              <a:rPr lang="en-US" sz="1900" dirty="0" smtClean="0">
                <a:latin typeface="Arial" pitchFamily="34" charset="0"/>
                <a:cs typeface="Arial" pitchFamily="34" charset="0"/>
              </a:rPr>
              <a:t>which </a:t>
            </a:r>
            <a:r>
              <a:rPr lang="en-US" sz="1900" dirty="0" smtClean="0">
                <a:latin typeface="Arial" pitchFamily="34" charset="0"/>
                <a:cs typeface="Arial" pitchFamily="34" charset="0"/>
              </a:rPr>
              <a:t>provides </a:t>
            </a:r>
            <a:r>
              <a:rPr lang="en-US" sz="1900" dirty="0" smtClean="0">
                <a:latin typeface="Arial" pitchFamily="34" charset="0"/>
                <a:cs typeface="Arial" pitchFamily="34" charset="0"/>
              </a:rPr>
              <a:t>an acceptable quality of the initial solving</a:t>
            </a:r>
            <a:endParaRPr lang="ru-RU" sz="1900" dirty="0" smtClean="0">
              <a:latin typeface="Arial" pitchFamily="34" charset="0"/>
              <a:cs typeface="Arial" pitchFamily="34" charset="0"/>
            </a:endParaRPr>
          </a:p>
          <a:p>
            <a:r>
              <a:rPr lang="en-US" sz="1900" b="1" dirty="0" smtClean="0">
                <a:latin typeface="Arial" pitchFamily="34" charset="0"/>
                <a:cs typeface="Arial" pitchFamily="34" charset="0"/>
              </a:rPr>
              <a:t>Heuristic scheme </a:t>
            </a:r>
            <a:r>
              <a:rPr lang="en-US" sz="1900" dirty="0" smtClean="0">
                <a:latin typeface="Arial" pitchFamily="34" charset="0"/>
                <a:cs typeface="Arial" pitchFamily="34" charset="0"/>
              </a:rPr>
              <a:t>for updating a posteriori marginal distributions of hidden classes in order to improve the quality of solving segmentation problem</a:t>
            </a:r>
            <a:endParaRPr lang="ru-RU" sz="1900" dirty="0">
              <a:latin typeface="Arial" pitchFamily="34" charset="0"/>
              <a:cs typeface="Arial" pitchFamily="34" charset="0"/>
            </a:endParaRPr>
          </a:p>
          <a:p>
            <a:endParaRPr lang="ru-RU" sz="1900" dirty="0" smtClean="0">
              <a:latin typeface="Arial" pitchFamily="34" charset="0"/>
              <a:cs typeface="Arial" pitchFamily="34" charset="0"/>
            </a:endParaRPr>
          </a:p>
          <a:p>
            <a:pPr marL="0" indent="0">
              <a:buNone/>
            </a:pPr>
            <a:endParaRPr lang="en-US" sz="1900" dirty="0">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pPr>
              <a:defRPr/>
            </a:pPr>
            <a:fld id="{5674BDCE-746C-43C0-9A11-8E5D26BF7431}" type="slidenum">
              <a:rPr lang="en-US" smtClean="0"/>
              <a:pPr>
                <a:defRPr/>
              </a:pPr>
              <a:t>6</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3267996620"/>
              </p:ext>
            </p:extLst>
          </p:nvPr>
        </p:nvGraphicFramePr>
        <p:xfrm>
          <a:off x="5692598" y="1641144"/>
          <a:ext cx="237354" cy="304799"/>
        </p:xfrm>
        <a:graphic>
          <a:graphicData uri="http://schemas.openxmlformats.org/presentationml/2006/ole">
            <mc:AlternateContent xmlns:mc="http://schemas.openxmlformats.org/markup-compatibility/2006">
              <mc:Choice xmlns:v="urn:schemas-microsoft-com:vml" Requires="v">
                <p:oleObj spid="_x0000_s214169" name="Equation" r:id="rId3" imgW="177480" imgH="228600" progId="Equation.DSMT4">
                  <p:embed/>
                </p:oleObj>
              </mc:Choice>
              <mc:Fallback>
                <p:oleObj name="Equation" r:id="rId3" imgW="177480" imgH="228600" progId="Equation.DSMT4">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92598" y="1641144"/>
                        <a:ext cx="237354" cy="304799"/>
                      </a:xfrm>
                      <a:prstGeom prst="rect">
                        <a:avLst/>
                      </a:prstGeom>
                      <a:noFill/>
                      <a:ln>
                        <a:noFill/>
                      </a:ln>
                      <a:extLst/>
                    </p:spPr>
                  </p:pic>
                </p:oleObj>
              </mc:Fallback>
            </mc:AlternateContent>
          </a:graphicData>
        </a:graphic>
      </p:graphicFrame>
    </p:spTree>
    <p:extLst>
      <p:ext uri="{BB962C8B-B14F-4D97-AF65-F5344CB8AC3E}">
        <p14:creationId xmlns:p14="http://schemas.microsoft.com/office/powerpoint/2010/main" val="15043219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indent="0"/>
            <a:r>
              <a:rPr lang="en-US" sz="3000" b="1" dirty="0" smtClean="0">
                <a:latin typeface="Arial" pitchFamily="34" charset="0"/>
                <a:cs typeface="Arial" pitchFamily="34" charset="0"/>
              </a:rPr>
              <a:t>Approbation and application of the work</a:t>
            </a:r>
            <a:endParaRPr lang="en-US" sz="3000" b="1" dirty="0">
              <a:latin typeface="Arial" pitchFamily="34" charset="0"/>
              <a:cs typeface="Arial" pitchFamily="34" charset="0"/>
            </a:endParaRPr>
          </a:p>
        </p:txBody>
      </p:sp>
      <p:sp>
        <p:nvSpPr>
          <p:cNvPr id="3" name="Content Placeholder 2"/>
          <p:cNvSpPr>
            <a:spLocks noGrp="1"/>
          </p:cNvSpPr>
          <p:nvPr>
            <p:ph sz="quarter" idx="1"/>
          </p:nvPr>
        </p:nvSpPr>
        <p:spPr/>
        <p:txBody>
          <a:bodyPr/>
          <a:lstStyle/>
          <a:p>
            <a:pPr marL="0" indent="0">
              <a:buNone/>
            </a:pPr>
            <a:r>
              <a:rPr lang="en-US" sz="2000" b="1" dirty="0" smtClean="0">
                <a:latin typeface="Arial" pitchFamily="34" charset="0"/>
                <a:cs typeface="Arial" pitchFamily="34" charset="0"/>
              </a:rPr>
              <a:t>Approbation of the work</a:t>
            </a:r>
            <a:endParaRPr lang="ru-RU" sz="2000" b="1" dirty="0" smtClean="0">
              <a:latin typeface="Arial" pitchFamily="34" charset="0"/>
              <a:cs typeface="Arial" pitchFamily="34" charset="0"/>
            </a:endParaRPr>
          </a:p>
          <a:p>
            <a:r>
              <a:rPr lang="en-US" sz="2000" dirty="0" smtClean="0">
                <a:latin typeface="Arial" pitchFamily="34" charset="0"/>
                <a:cs typeface="Arial" pitchFamily="34" charset="0"/>
              </a:rPr>
              <a:t>XIV Mathematical methods for Pattern Recognition</a:t>
            </a:r>
            <a:r>
              <a:rPr lang="ru-RU" sz="2000" dirty="0" smtClean="0">
                <a:latin typeface="Arial" pitchFamily="34" charset="0"/>
                <a:cs typeface="Arial" pitchFamily="34" charset="0"/>
              </a:rPr>
              <a:t>, </a:t>
            </a:r>
            <a:r>
              <a:rPr lang="en-US" sz="2000" dirty="0" err="1" smtClean="0">
                <a:latin typeface="Arial" pitchFamily="34" charset="0"/>
                <a:cs typeface="Arial" pitchFamily="34" charset="0"/>
              </a:rPr>
              <a:t>Suzdaly</a:t>
            </a:r>
            <a:r>
              <a:rPr lang="ru-RU" sz="2000" dirty="0" smtClean="0">
                <a:latin typeface="Arial" pitchFamily="34" charset="0"/>
                <a:cs typeface="Arial" pitchFamily="34" charset="0"/>
              </a:rPr>
              <a:t>, 2009</a:t>
            </a:r>
          </a:p>
          <a:p>
            <a:r>
              <a:rPr lang="en-US" sz="2000" dirty="0" smtClean="0">
                <a:latin typeface="Arial" pitchFamily="34" charset="0"/>
                <a:cs typeface="Arial" pitchFamily="34" charset="0"/>
              </a:rPr>
              <a:t>VI</a:t>
            </a:r>
            <a:r>
              <a:rPr lang="ru-RU" sz="2000" dirty="0" smtClean="0">
                <a:latin typeface="Arial" pitchFamily="34" charset="0"/>
                <a:cs typeface="Arial" pitchFamily="34" charset="0"/>
              </a:rPr>
              <a:t> </a:t>
            </a:r>
            <a:r>
              <a:rPr lang="en-US" sz="2000" dirty="0" smtClean="0">
                <a:latin typeface="Arial" pitchFamily="34" charset="0"/>
                <a:cs typeface="Arial" pitchFamily="34" charset="0"/>
              </a:rPr>
              <a:t>master conference TSU, Tula, 2011</a:t>
            </a:r>
            <a:endParaRPr lang="ru-RU" sz="2000" dirty="0" smtClean="0">
              <a:latin typeface="Arial" pitchFamily="34" charset="0"/>
              <a:cs typeface="Arial" pitchFamily="34" charset="0"/>
            </a:endParaRPr>
          </a:p>
          <a:p>
            <a:r>
              <a:rPr lang="en-US" sz="2000" dirty="0" smtClean="0">
                <a:latin typeface="Arial" pitchFamily="34" charset="0"/>
                <a:cs typeface="Arial" pitchFamily="34" charset="0"/>
              </a:rPr>
              <a:t>XXI International </a:t>
            </a:r>
            <a:r>
              <a:rPr lang="ru-RU" sz="2000" dirty="0" smtClean="0">
                <a:latin typeface="Arial" pitchFamily="34" charset="0"/>
                <a:cs typeface="Arial" pitchFamily="34" charset="0"/>
              </a:rPr>
              <a:t> </a:t>
            </a:r>
            <a:r>
              <a:rPr lang="en-US" sz="2000" dirty="0" smtClean="0">
                <a:latin typeface="Arial" pitchFamily="34" charset="0"/>
                <a:cs typeface="Arial" pitchFamily="34" charset="0"/>
              </a:rPr>
              <a:t>conference for students, postgraduate students and young scientists </a:t>
            </a:r>
            <a:r>
              <a:rPr lang="ru-RU" sz="2000" dirty="0" smtClean="0">
                <a:latin typeface="Arial" pitchFamily="34" charset="0"/>
                <a:cs typeface="Arial" pitchFamily="34" charset="0"/>
              </a:rPr>
              <a:t>«</a:t>
            </a:r>
            <a:r>
              <a:rPr lang="en-US" sz="2000" dirty="0" err="1" smtClean="0">
                <a:latin typeface="Arial" pitchFamily="34" charset="0"/>
                <a:cs typeface="Arial" pitchFamily="34" charset="0"/>
              </a:rPr>
              <a:t>Lomonosov</a:t>
            </a:r>
            <a:r>
              <a:rPr lang="ru-RU" sz="2000" dirty="0" smtClean="0">
                <a:latin typeface="Arial" pitchFamily="34" charset="0"/>
                <a:cs typeface="Arial" pitchFamily="34" charset="0"/>
              </a:rPr>
              <a:t> </a:t>
            </a:r>
            <a:r>
              <a:rPr lang="ru-RU" sz="2000" dirty="0">
                <a:latin typeface="Arial" pitchFamily="34" charset="0"/>
                <a:cs typeface="Arial" pitchFamily="34" charset="0"/>
              </a:rPr>
              <a:t>2012» </a:t>
            </a:r>
            <a:r>
              <a:rPr lang="ru-RU" sz="2000" dirty="0" smtClean="0">
                <a:latin typeface="Arial" pitchFamily="34" charset="0"/>
                <a:cs typeface="Arial" pitchFamily="34" charset="0"/>
              </a:rPr>
              <a:t>,</a:t>
            </a:r>
            <a:r>
              <a:rPr lang="en-US" sz="2000" dirty="0" smtClean="0">
                <a:latin typeface="Arial" pitchFamily="34" charset="0"/>
                <a:cs typeface="Arial" pitchFamily="34" charset="0"/>
              </a:rPr>
              <a:t> Moscow</a:t>
            </a:r>
            <a:r>
              <a:rPr lang="ru-RU" sz="2000" dirty="0" smtClean="0">
                <a:latin typeface="Arial" pitchFamily="34" charset="0"/>
                <a:cs typeface="Arial" pitchFamily="34" charset="0"/>
              </a:rPr>
              <a:t>, 2012</a:t>
            </a:r>
            <a:endParaRPr lang="ru-RU" sz="2000" b="1" dirty="0" smtClean="0">
              <a:latin typeface="Arial" pitchFamily="34" charset="0"/>
              <a:cs typeface="Arial" pitchFamily="34" charset="0"/>
            </a:endParaRPr>
          </a:p>
          <a:p>
            <a:r>
              <a:rPr lang="en-US" sz="2000" dirty="0" smtClean="0">
                <a:latin typeface="Arial" pitchFamily="34" charset="0"/>
                <a:cs typeface="Arial" pitchFamily="34" charset="0"/>
              </a:rPr>
              <a:t>IX Intellectualization of Information Processing</a:t>
            </a:r>
            <a:r>
              <a:rPr lang="ru-RU" sz="2000" dirty="0" smtClean="0">
                <a:latin typeface="Arial" pitchFamily="34" charset="0"/>
                <a:cs typeface="Arial" pitchFamily="34" charset="0"/>
              </a:rPr>
              <a:t>, </a:t>
            </a:r>
            <a:r>
              <a:rPr lang="en-US" sz="2000" dirty="0" smtClean="0">
                <a:latin typeface="Arial" pitchFamily="34" charset="0"/>
                <a:cs typeface="Arial" pitchFamily="34" charset="0"/>
              </a:rPr>
              <a:t>Montenegro</a:t>
            </a:r>
            <a:r>
              <a:rPr lang="ru-RU" sz="2000" dirty="0" smtClean="0">
                <a:latin typeface="Arial" pitchFamily="34" charset="0"/>
                <a:cs typeface="Arial" pitchFamily="34" charset="0"/>
              </a:rPr>
              <a:t>, </a:t>
            </a:r>
            <a:r>
              <a:rPr lang="en-US" sz="2000" dirty="0" err="1" smtClean="0">
                <a:latin typeface="Arial" pitchFamily="34" charset="0"/>
                <a:cs typeface="Arial" pitchFamily="34" charset="0"/>
              </a:rPr>
              <a:t>Budva</a:t>
            </a:r>
            <a:r>
              <a:rPr lang="en-US" sz="2000" dirty="0" smtClean="0">
                <a:latin typeface="Arial" pitchFamily="34" charset="0"/>
                <a:cs typeface="Arial" pitchFamily="34" charset="0"/>
              </a:rPr>
              <a:t> city</a:t>
            </a:r>
            <a:r>
              <a:rPr lang="ru-RU" sz="2000" dirty="0" smtClean="0">
                <a:latin typeface="Arial" pitchFamily="34" charset="0"/>
                <a:cs typeface="Arial" pitchFamily="34" charset="0"/>
              </a:rPr>
              <a:t>, 2012</a:t>
            </a:r>
          </a:p>
          <a:p>
            <a:r>
              <a:rPr lang="en-US" sz="2000" dirty="0" err="1" smtClean="0">
                <a:latin typeface="Arial" pitchFamily="34" charset="0"/>
                <a:cs typeface="Arial" pitchFamily="34" charset="0"/>
              </a:rPr>
              <a:t>GraphiCon</a:t>
            </a:r>
            <a:r>
              <a:rPr lang="ru-RU" sz="2000" dirty="0" smtClean="0">
                <a:latin typeface="Arial" pitchFamily="34" charset="0"/>
                <a:cs typeface="Arial" pitchFamily="34" charset="0"/>
              </a:rPr>
              <a:t> 2012, </a:t>
            </a:r>
            <a:r>
              <a:rPr lang="en-US" sz="2000" dirty="0" smtClean="0">
                <a:latin typeface="Arial" pitchFamily="34" charset="0"/>
                <a:cs typeface="Arial" pitchFamily="34" charset="0"/>
              </a:rPr>
              <a:t>Moscow</a:t>
            </a:r>
            <a:r>
              <a:rPr lang="ru-RU" sz="2000" dirty="0" smtClean="0">
                <a:latin typeface="Arial" pitchFamily="34" charset="0"/>
                <a:cs typeface="Arial" pitchFamily="34" charset="0"/>
              </a:rPr>
              <a:t>, 2012</a:t>
            </a:r>
          </a:p>
          <a:p>
            <a:pPr marL="0" indent="0">
              <a:buNone/>
            </a:pPr>
            <a:r>
              <a:rPr lang="en-US" sz="2000" b="1" dirty="0" smtClean="0">
                <a:latin typeface="Arial" pitchFamily="34" charset="0"/>
                <a:cs typeface="Arial" pitchFamily="34" charset="0"/>
              </a:rPr>
              <a:t>Application of the work</a:t>
            </a:r>
            <a:endParaRPr lang="ru-RU" sz="2000" b="1" dirty="0" smtClean="0">
              <a:latin typeface="Arial" pitchFamily="34" charset="0"/>
              <a:cs typeface="Arial" pitchFamily="34" charset="0"/>
            </a:endParaRPr>
          </a:p>
          <a:p>
            <a:r>
              <a:rPr lang="en-US" sz="2000" dirty="0" smtClean="0">
                <a:latin typeface="Arial" pitchFamily="34" charset="0"/>
                <a:cs typeface="Arial" pitchFamily="34" charset="0"/>
              </a:rPr>
              <a:t>Research results are applied in Vietnam companies</a:t>
            </a:r>
            <a:r>
              <a:rPr lang="ru-RU" sz="2000" dirty="0" smtClean="0">
                <a:latin typeface="Arial" pitchFamily="34" charset="0"/>
                <a:cs typeface="Arial" pitchFamily="34" charset="0"/>
              </a:rPr>
              <a:t> </a:t>
            </a:r>
            <a:r>
              <a:rPr lang="ru-RU" sz="2000" dirty="0">
                <a:solidFill>
                  <a:schemeClr val="accent1"/>
                </a:solidFill>
                <a:latin typeface="Arial" pitchFamily="34" charset="0"/>
                <a:cs typeface="Arial" pitchFamily="34" charset="0"/>
              </a:rPr>
              <a:t>«</a:t>
            </a:r>
            <a:r>
              <a:rPr lang="en-US" sz="2000" dirty="0">
                <a:solidFill>
                  <a:schemeClr val="accent1"/>
                </a:solidFill>
                <a:latin typeface="Arial" pitchFamily="34" charset="0"/>
                <a:cs typeface="Arial" pitchFamily="34" charset="0"/>
              </a:rPr>
              <a:t>FPT Software JSC</a:t>
            </a:r>
            <a:r>
              <a:rPr lang="ru-RU" sz="2000" dirty="0">
                <a:solidFill>
                  <a:schemeClr val="accent1"/>
                </a:solidFill>
                <a:latin typeface="Arial" pitchFamily="34" charset="0"/>
                <a:cs typeface="Arial" pitchFamily="34" charset="0"/>
              </a:rPr>
              <a:t>», «</a:t>
            </a:r>
            <a:r>
              <a:rPr lang="en-US" sz="2000" dirty="0">
                <a:solidFill>
                  <a:schemeClr val="accent1"/>
                </a:solidFill>
                <a:latin typeface="Arial" pitchFamily="34" charset="0"/>
                <a:cs typeface="Arial" pitchFamily="34" charset="0"/>
              </a:rPr>
              <a:t>FTS company</a:t>
            </a:r>
            <a:r>
              <a:rPr lang="ru-RU" sz="2000" dirty="0">
                <a:solidFill>
                  <a:schemeClr val="accent1"/>
                </a:solidFill>
                <a:latin typeface="Arial" pitchFamily="34" charset="0"/>
                <a:cs typeface="Arial" pitchFamily="34" charset="0"/>
              </a:rPr>
              <a:t>»</a:t>
            </a:r>
            <a:r>
              <a:rPr lang="ru-RU" sz="2000" dirty="0">
                <a:latin typeface="Arial" pitchFamily="34" charset="0"/>
                <a:cs typeface="Arial" pitchFamily="34" charset="0"/>
              </a:rPr>
              <a:t> </a:t>
            </a:r>
            <a:r>
              <a:rPr lang="en-US" sz="2000" dirty="0" smtClean="0">
                <a:latin typeface="Arial" pitchFamily="34" charset="0"/>
                <a:cs typeface="Arial" pitchFamily="34" charset="0"/>
              </a:rPr>
              <a:t>for processing real images</a:t>
            </a:r>
            <a:r>
              <a:rPr lang="ru-RU" sz="2000" dirty="0" smtClean="0">
                <a:latin typeface="Arial" pitchFamily="34" charset="0"/>
                <a:cs typeface="Arial" pitchFamily="34" charset="0"/>
              </a:rPr>
              <a:t>.</a:t>
            </a:r>
            <a:endParaRPr lang="ru-RU" sz="2000" dirty="0">
              <a:latin typeface="Arial" pitchFamily="34" charset="0"/>
              <a:cs typeface="Arial" pitchFamily="34" charset="0"/>
            </a:endParaRPr>
          </a:p>
          <a:p>
            <a:endParaRPr lang="ru-RU" sz="2000" dirty="0" smtClean="0">
              <a:latin typeface="Arial" pitchFamily="34" charset="0"/>
              <a:cs typeface="Arial" pitchFamily="34" charset="0"/>
            </a:endParaRPr>
          </a:p>
          <a:p>
            <a:endParaRPr lang="ru-RU" sz="2000" dirty="0" smtClean="0">
              <a:latin typeface="Arial" pitchFamily="34" charset="0"/>
              <a:cs typeface="Arial" pitchFamily="34" charset="0"/>
            </a:endParaRPr>
          </a:p>
          <a:p>
            <a:endParaRPr lang="ru-RU" sz="2000" dirty="0" smtClean="0">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pPr>
              <a:defRPr/>
            </a:pPr>
            <a:fld id="{5674BDCE-746C-43C0-9A11-8E5D26BF7431}" type="slidenum">
              <a:rPr lang="en-US" smtClean="0"/>
              <a:pPr>
                <a:defRPr/>
              </a:pPr>
              <a:t>7</a:t>
            </a:fld>
            <a:endParaRPr lang="en-US" dirty="0"/>
          </a:p>
        </p:txBody>
      </p:sp>
    </p:spTree>
    <p:extLst>
      <p:ext uri="{BB962C8B-B14F-4D97-AF65-F5344CB8AC3E}">
        <p14:creationId xmlns:p14="http://schemas.microsoft.com/office/powerpoint/2010/main" val="39106207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indent="0"/>
            <a:r>
              <a:rPr lang="en-US" b="1" dirty="0" smtClean="0">
                <a:latin typeface="Arial" pitchFamily="34" charset="0"/>
                <a:cs typeface="Arial" pitchFamily="34" charset="0"/>
              </a:rPr>
              <a:t>Publications</a:t>
            </a:r>
            <a:endParaRPr lang="en-US" b="1" dirty="0">
              <a:latin typeface="Arial" pitchFamily="34" charset="0"/>
              <a:cs typeface="Arial" pitchFamily="34" charset="0"/>
            </a:endParaRPr>
          </a:p>
        </p:txBody>
      </p:sp>
      <p:sp>
        <p:nvSpPr>
          <p:cNvPr id="3" name="Content Placeholder 2"/>
          <p:cNvSpPr>
            <a:spLocks noGrp="1"/>
          </p:cNvSpPr>
          <p:nvPr>
            <p:ph sz="quarter" idx="1"/>
          </p:nvPr>
        </p:nvSpPr>
        <p:spPr>
          <a:xfrm>
            <a:off x="914400" y="1447800"/>
            <a:ext cx="7772400" cy="5105400"/>
          </a:xfrm>
        </p:spPr>
        <p:txBody>
          <a:bodyPr/>
          <a:lstStyle/>
          <a:p>
            <a:pPr marL="0" lvl="0" indent="0">
              <a:buNone/>
            </a:pPr>
            <a:r>
              <a:rPr lang="en-US" sz="1400" b="1" i="1" dirty="0" smtClean="0">
                <a:latin typeface="Arial" pitchFamily="34" charset="0"/>
                <a:cs typeface="Arial" pitchFamily="34" charset="0"/>
              </a:rPr>
              <a:t>1. </a:t>
            </a:r>
            <a:r>
              <a:rPr lang="en-US" sz="1400" b="1" i="1" dirty="0" err="1" smtClean="0">
                <a:latin typeface="Arial" pitchFamily="34" charset="0"/>
                <a:cs typeface="Arial" pitchFamily="34" charset="0"/>
              </a:rPr>
              <a:t>Dvoenko</a:t>
            </a:r>
            <a:r>
              <a:rPr lang="en-US" sz="1400" b="1" i="1" dirty="0" smtClean="0">
                <a:latin typeface="Arial" pitchFamily="34" charset="0"/>
                <a:cs typeface="Arial" pitchFamily="34" charset="0"/>
              </a:rPr>
              <a:t> S.D., </a:t>
            </a:r>
            <a:r>
              <a:rPr lang="en-US" sz="1400" b="1" i="1" dirty="0" err="1" smtClean="0">
                <a:latin typeface="Arial" pitchFamily="34" charset="0"/>
                <a:cs typeface="Arial" pitchFamily="34" charset="0"/>
              </a:rPr>
              <a:t>Savenkov</a:t>
            </a:r>
            <a:r>
              <a:rPr lang="en-US" sz="1400" b="1" i="1" dirty="0" smtClean="0">
                <a:latin typeface="Arial" pitchFamily="34" charset="0"/>
                <a:cs typeface="Arial" pitchFamily="34" charset="0"/>
              </a:rPr>
              <a:t> D.S., Sang D.V. Acyclic Markov Models in Analysis of Interrelated Data Array // </a:t>
            </a:r>
            <a:r>
              <a:rPr lang="en-US" sz="1400" b="1" i="1" dirty="0" err="1" smtClean="0">
                <a:latin typeface="Arial" pitchFamily="34" charset="0"/>
                <a:cs typeface="Arial" pitchFamily="34" charset="0"/>
              </a:rPr>
              <a:t>Izvestiya</a:t>
            </a:r>
            <a:r>
              <a:rPr lang="en-US" sz="1400" b="1" i="1" dirty="0" smtClean="0">
                <a:latin typeface="Arial" pitchFamily="34" charset="0"/>
                <a:cs typeface="Arial" pitchFamily="34" charset="0"/>
              </a:rPr>
              <a:t> TSU. Natural Sciences. 2010. Vol. 2. P</a:t>
            </a:r>
            <a:r>
              <a:rPr lang="ru-RU" sz="1400" b="1" i="1" dirty="0" smtClean="0">
                <a:latin typeface="Arial" pitchFamily="34" charset="0"/>
                <a:cs typeface="Arial" pitchFamily="34" charset="0"/>
              </a:rPr>
              <a:t>. </a:t>
            </a:r>
            <a:r>
              <a:rPr lang="ru-RU" sz="1400" b="1" i="1" dirty="0">
                <a:latin typeface="Arial" pitchFamily="34" charset="0"/>
                <a:cs typeface="Arial" pitchFamily="34" charset="0"/>
              </a:rPr>
              <a:t>173-185.</a:t>
            </a:r>
            <a:endParaRPr lang="en-US" sz="1400" dirty="0">
              <a:latin typeface="Arial" pitchFamily="34" charset="0"/>
              <a:cs typeface="Arial" pitchFamily="34" charset="0"/>
            </a:endParaRPr>
          </a:p>
          <a:p>
            <a:pPr marL="0" lvl="0" indent="0">
              <a:buNone/>
            </a:pPr>
            <a:r>
              <a:rPr lang="en-US" sz="1400" b="1" i="1" dirty="0" smtClean="0">
                <a:latin typeface="Arial" pitchFamily="34" charset="0"/>
                <a:cs typeface="Arial" pitchFamily="34" charset="0"/>
              </a:rPr>
              <a:t>2. </a:t>
            </a:r>
            <a:r>
              <a:rPr lang="en-US" sz="1400" b="1" i="1" dirty="0" err="1" smtClean="0">
                <a:latin typeface="Arial" pitchFamily="34" charset="0"/>
                <a:cs typeface="Arial" pitchFamily="34" charset="0"/>
              </a:rPr>
              <a:t>Dvoenko</a:t>
            </a:r>
            <a:r>
              <a:rPr lang="en-US" sz="1400" b="1" i="1" dirty="0" smtClean="0">
                <a:latin typeface="Arial" pitchFamily="34" charset="0"/>
                <a:cs typeface="Arial" pitchFamily="34" charset="0"/>
              </a:rPr>
              <a:t> S.D., Sang D.V. Algorithms for Adjusting Parameters of a Tree-like Markov Random Field in the Problem of Raster Texture Image Recognition</a:t>
            </a:r>
            <a:r>
              <a:rPr lang="ru-RU" sz="1400" b="1" i="1" dirty="0" smtClean="0">
                <a:latin typeface="Arial" pitchFamily="34" charset="0"/>
                <a:cs typeface="Arial" pitchFamily="34" charset="0"/>
              </a:rPr>
              <a:t> </a:t>
            </a:r>
            <a:r>
              <a:rPr lang="ru-RU" sz="1400" b="1" i="1" dirty="0">
                <a:latin typeface="Arial" pitchFamily="34" charset="0"/>
                <a:cs typeface="Arial" pitchFamily="34" charset="0"/>
              </a:rPr>
              <a:t>// </a:t>
            </a:r>
            <a:r>
              <a:rPr lang="en-US" sz="1400" b="1" i="1" dirty="0" err="1">
                <a:latin typeface="Arial" pitchFamily="34" charset="0"/>
                <a:cs typeface="Arial" pitchFamily="34" charset="0"/>
              </a:rPr>
              <a:t>Izvestiya</a:t>
            </a:r>
            <a:r>
              <a:rPr lang="en-US" sz="1400" b="1" i="1" dirty="0">
                <a:latin typeface="Arial" pitchFamily="34" charset="0"/>
                <a:cs typeface="Arial" pitchFamily="34" charset="0"/>
              </a:rPr>
              <a:t> TSU. Natural Sciences. </a:t>
            </a:r>
            <a:r>
              <a:rPr lang="en-US" sz="1400" b="1" i="1" dirty="0" smtClean="0">
                <a:latin typeface="Arial" pitchFamily="34" charset="0"/>
                <a:cs typeface="Arial" pitchFamily="34" charset="0"/>
              </a:rPr>
              <a:t>2012. </a:t>
            </a:r>
            <a:r>
              <a:rPr lang="en-US" sz="1400" b="1" i="1" dirty="0">
                <a:latin typeface="Arial" pitchFamily="34" charset="0"/>
                <a:cs typeface="Arial" pitchFamily="34" charset="0"/>
              </a:rPr>
              <a:t>Vol. </a:t>
            </a:r>
            <a:r>
              <a:rPr lang="en-US" sz="1400" b="1" i="1" dirty="0" smtClean="0">
                <a:latin typeface="Arial" pitchFamily="34" charset="0"/>
                <a:cs typeface="Arial" pitchFamily="34" charset="0"/>
              </a:rPr>
              <a:t>1. </a:t>
            </a:r>
            <a:r>
              <a:rPr lang="en-US" sz="1400" b="1" i="1" dirty="0">
                <a:latin typeface="Arial" pitchFamily="34" charset="0"/>
                <a:cs typeface="Arial" pitchFamily="34" charset="0"/>
              </a:rPr>
              <a:t>P</a:t>
            </a:r>
            <a:r>
              <a:rPr lang="ru-RU" sz="1400" b="1" i="1" dirty="0">
                <a:latin typeface="Arial" pitchFamily="34" charset="0"/>
                <a:cs typeface="Arial" pitchFamily="34" charset="0"/>
              </a:rPr>
              <a:t>. </a:t>
            </a:r>
            <a:r>
              <a:rPr lang="ru-RU" sz="1400" b="1" i="1" dirty="0" smtClean="0">
                <a:latin typeface="Arial" pitchFamily="34" charset="0"/>
                <a:cs typeface="Arial" pitchFamily="34" charset="0"/>
              </a:rPr>
              <a:t>98-109</a:t>
            </a:r>
            <a:r>
              <a:rPr lang="ru-RU" sz="1400" b="1" i="1" dirty="0">
                <a:latin typeface="Arial" pitchFamily="34" charset="0"/>
                <a:cs typeface="Arial" pitchFamily="34" charset="0"/>
              </a:rPr>
              <a:t>.</a:t>
            </a:r>
            <a:endParaRPr lang="en-US" sz="1400" dirty="0">
              <a:latin typeface="Arial" pitchFamily="34" charset="0"/>
              <a:cs typeface="Arial" pitchFamily="34" charset="0"/>
            </a:endParaRPr>
          </a:p>
          <a:p>
            <a:pPr marL="0" lvl="0" indent="0">
              <a:buNone/>
            </a:pPr>
            <a:r>
              <a:rPr lang="en-US" sz="1400" b="1" i="1" dirty="0" smtClean="0">
                <a:latin typeface="Arial" pitchFamily="34" charset="0"/>
                <a:cs typeface="Arial" pitchFamily="34" charset="0"/>
              </a:rPr>
              <a:t>3. </a:t>
            </a:r>
            <a:r>
              <a:rPr lang="en-US" sz="1400" b="1" i="1" dirty="0" err="1">
                <a:latin typeface="Arial" pitchFamily="34" charset="0"/>
                <a:cs typeface="Arial" pitchFamily="34" charset="0"/>
              </a:rPr>
              <a:t>Dvoenko</a:t>
            </a:r>
            <a:r>
              <a:rPr lang="en-US" sz="1400" b="1" i="1" dirty="0">
                <a:latin typeface="Arial" pitchFamily="34" charset="0"/>
                <a:cs typeface="Arial" pitchFamily="34" charset="0"/>
              </a:rPr>
              <a:t> S.D., Sang D.V. </a:t>
            </a:r>
            <a:r>
              <a:rPr lang="en-US" sz="1400" b="1" i="1" dirty="0" smtClean="0">
                <a:latin typeface="Arial" pitchFamily="34" charset="0"/>
                <a:cs typeface="Arial" pitchFamily="34" charset="0"/>
              </a:rPr>
              <a:t>Algorithms for Adjusting Parameters of Combination of Acyclic Adjacency Graphs in the Problem of Texture Image Recognition</a:t>
            </a:r>
            <a:r>
              <a:rPr lang="ru-RU" sz="1400" b="1" i="1" dirty="0" smtClean="0">
                <a:latin typeface="Arial" pitchFamily="34" charset="0"/>
                <a:cs typeface="Arial" pitchFamily="34" charset="0"/>
              </a:rPr>
              <a:t> </a:t>
            </a:r>
            <a:r>
              <a:rPr lang="ru-RU" sz="1400" b="1" i="1" dirty="0">
                <a:latin typeface="Arial" pitchFamily="34" charset="0"/>
                <a:cs typeface="Arial" pitchFamily="34" charset="0"/>
              </a:rPr>
              <a:t>// </a:t>
            </a:r>
            <a:r>
              <a:rPr lang="en-US" sz="1400" b="1" i="1" dirty="0" err="1">
                <a:latin typeface="Arial" pitchFamily="34" charset="0"/>
                <a:cs typeface="Arial" pitchFamily="34" charset="0"/>
              </a:rPr>
              <a:t>Izvestiya</a:t>
            </a:r>
            <a:r>
              <a:rPr lang="en-US" sz="1400" b="1" i="1" dirty="0">
                <a:latin typeface="Arial" pitchFamily="34" charset="0"/>
                <a:cs typeface="Arial" pitchFamily="34" charset="0"/>
              </a:rPr>
              <a:t> TSU. </a:t>
            </a:r>
            <a:r>
              <a:rPr lang="en-US" sz="1400" b="1" i="1" dirty="0" smtClean="0">
                <a:latin typeface="Arial" pitchFamily="34" charset="0"/>
                <a:cs typeface="Arial" pitchFamily="34" charset="0"/>
              </a:rPr>
              <a:t>Technical </a:t>
            </a:r>
            <a:r>
              <a:rPr lang="en-US" sz="1400" b="1" i="1" dirty="0">
                <a:latin typeface="Arial" pitchFamily="34" charset="0"/>
                <a:cs typeface="Arial" pitchFamily="34" charset="0"/>
              </a:rPr>
              <a:t>Sciences. 2012. Vol. </a:t>
            </a:r>
            <a:r>
              <a:rPr lang="en-US" sz="1400" b="1" i="1" dirty="0" smtClean="0">
                <a:latin typeface="Arial" pitchFamily="34" charset="0"/>
                <a:cs typeface="Arial" pitchFamily="34" charset="0"/>
              </a:rPr>
              <a:t>3. </a:t>
            </a:r>
            <a:r>
              <a:rPr lang="en-US" sz="1400" b="1" i="1" dirty="0">
                <a:latin typeface="Arial" pitchFamily="34" charset="0"/>
                <a:cs typeface="Arial" pitchFamily="34" charset="0"/>
              </a:rPr>
              <a:t>P</a:t>
            </a:r>
            <a:r>
              <a:rPr lang="ru-RU" sz="1400" b="1" i="1" dirty="0">
                <a:latin typeface="Arial" pitchFamily="34" charset="0"/>
                <a:cs typeface="Arial" pitchFamily="34" charset="0"/>
              </a:rPr>
              <a:t>. </a:t>
            </a:r>
            <a:r>
              <a:rPr lang="ru-RU" sz="1400" b="1" i="1" dirty="0" smtClean="0">
                <a:latin typeface="Arial" pitchFamily="34" charset="0"/>
                <a:cs typeface="Arial" pitchFamily="34" charset="0"/>
              </a:rPr>
              <a:t>253-262.</a:t>
            </a:r>
          </a:p>
          <a:p>
            <a:pPr marL="0" lvl="0" indent="0">
              <a:buNone/>
            </a:pPr>
            <a:r>
              <a:rPr lang="en-US" sz="1300" dirty="0" smtClean="0">
                <a:latin typeface="Arial" pitchFamily="34" charset="0"/>
                <a:cs typeface="Arial" pitchFamily="34" charset="0"/>
              </a:rPr>
              <a:t>4. </a:t>
            </a:r>
            <a:r>
              <a:rPr lang="en-US" sz="1300" dirty="0" err="1" smtClean="0">
                <a:latin typeface="Arial" pitchFamily="34" charset="0"/>
                <a:cs typeface="Arial" pitchFamily="34" charset="0"/>
              </a:rPr>
              <a:t>Dvoenko</a:t>
            </a:r>
            <a:r>
              <a:rPr lang="en-US" sz="1300" dirty="0" smtClean="0">
                <a:latin typeface="Arial" pitchFamily="34" charset="0"/>
                <a:cs typeface="Arial" pitchFamily="34" charset="0"/>
              </a:rPr>
              <a:t> S.D., </a:t>
            </a:r>
            <a:r>
              <a:rPr lang="en-US" sz="1300" dirty="0" err="1" smtClean="0">
                <a:latin typeface="Arial" pitchFamily="34" charset="0"/>
                <a:cs typeface="Arial" pitchFamily="34" charset="0"/>
              </a:rPr>
              <a:t>Savenkov</a:t>
            </a:r>
            <a:r>
              <a:rPr lang="en-US" sz="1300" dirty="0" smtClean="0">
                <a:latin typeface="Arial" pitchFamily="34" charset="0"/>
                <a:cs typeface="Arial" pitchFamily="34" charset="0"/>
              </a:rPr>
              <a:t> D.S., Sang D.V. Combination of Acyclic Adjacency Graphs in the Problem of Markov Random Field Recognition</a:t>
            </a:r>
            <a:r>
              <a:rPr lang="ru-RU" sz="1300" dirty="0" smtClean="0">
                <a:latin typeface="Arial" pitchFamily="34" charset="0"/>
                <a:cs typeface="Arial" pitchFamily="34" charset="0"/>
              </a:rPr>
              <a:t> // </a:t>
            </a:r>
            <a:r>
              <a:rPr lang="en-US" sz="1300" dirty="0" smtClean="0">
                <a:latin typeface="Arial" pitchFamily="34" charset="0"/>
                <a:cs typeface="Arial" pitchFamily="34" charset="0"/>
              </a:rPr>
              <a:t>Proc. XIV conference</a:t>
            </a:r>
            <a:r>
              <a:rPr lang="ru-RU" sz="1300" dirty="0" smtClean="0">
                <a:latin typeface="Arial" pitchFamily="34" charset="0"/>
                <a:cs typeface="Arial" pitchFamily="34" charset="0"/>
              </a:rPr>
              <a:t> «</a:t>
            </a:r>
            <a:r>
              <a:rPr lang="en-US" sz="1300" dirty="0" smtClean="0">
                <a:latin typeface="Arial" pitchFamily="34" charset="0"/>
                <a:cs typeface="Arial" pitchFamily="34" charset="0"/>
              </a:rPr>
              <a:t>Mathematical methods for Pattern Recognition</a:t>
            </a:r>
            <a:r>
              <a:rPr lang="ru-RU" sz="1300" dirty="0" smtClean="0">
                <a:latin typeface="Arial" pitchFamily="34" charset="0"/>
                <a:cs typeface="Arial" pitchFamily="34" charset="0"/>
              </a:rPr>
              <a:t>». – </a:t>
            </a:r>
            <a:r>
              <a:rPr lang="en-US" sz="1300" dirty="0" smtClean="0">
                <a:latin typeface="Arial" pitchFamily="34" charset="0"/>
                <a:cs typeface="Arial" pitchFamily="34" charset="0"/>
              </a:rPr>
              <a:t>Moscow</a:t>
            </a:r>
            <a:r>
              <a:rPr lang="ru-RU" sz="1300" dirty="0" smtClean="0">
                <a:latin typeface="Arial" pitchFamily="34" charset="0"/>
                <a:cs typeface="Arial" pitchFamily="34" charset="0"/>
              </a:rPr>
              <a:t>: </a:t>
            </a:r>
            <a:r>
              <a:rPr lang="en-US" sz="1300" dirty="0" err="1" smtClean="0">
                <a:latin typeface="Arial" pitchFamily="34" charset="0"/>
                <a:cs typeface="Arial" pitchFamily="34" charset="0"/>
              </a:rPr>
              <a:t>Maks</a:t>
            </a:r>
            <a:r>
              <a:rPr lang="en-US" sz="1300" dirty="0" smtClean="0">
                <a:latin typeface="Arial" pitchFamily="34" charset="0"/>
                <a:cs typeface="Arial" pitchFamily="34" charset="0"/>
              </a:rPr>
              <a:t> Press</a:t>
            </a:r>
            <a:r>
              <a:rPr lang="ru-RU" sz="1300" dirty="0" smtClean="0">
                <a:latin typeface="Arial" pitchFamily="34" charset="0"/>
                <a:cs typeface="Arial" pitchFamily="34" charset="0"/>
              </a:rPr>
              <a:t>, 2009. </a:t>
            </a:r>
            <a:r>
              <a:rPr lang="en-US" sz="1300" dirty="0" smtClean="0">
                <a:latin typeface="Arial" pitchFamily="34" charset="0"/>
                <a:cs typeface="Arial" pitchFamily="34" charset="0"/>
              </a:rPr>
              <a:t>P</a:t>
            </a:r>
            <a:r>
              <a:rPr lang="ru-RU" sz="1300" dirty="0" smtClean="0">
                <a:latin typeface="Arial" pitchFamily="34" charset="0"/>
                <a:cs typeface="Arial" pitchFamily="34" charset="0"/>
              </a:rPr>
              <a:t>. 441–444.</a:t>
            </a:r>
            <a:endParaRPr lang="en-US" sz="1300" dirty="0" smtClean="0">
              <a:latin typeface="Arial" pitchFamily="34" charset="0"/>
              <a:cs typeface="Arial" pitchFamily="34" charset="0"/>
            </a:endParaRPr>
          </a:p>
          <a:p>
            <a:pPr marL="0" lvl="0" indent="0">
              <a:buNone/>
            </a:pPr>
            <a:r>
              <a:rPr lang="en-US" sz="1300" dirty="0" smtClean="0">
                <a:latin typeface="Arial" pitchFamily="34" charset="0"/>
                <a:cs typeface="Arial" pitchFamily="34" charset="0"/>
              </a:rPr>
              <a:t>5. </a:t>
            </a:r>
            <a:r>
              <a:rPr lang="en-US" sz="1300" dirty="0" err="1" smtClean="0">
                <a:latin typeface="Arial" pitchFamily="34" charset="0"/>
                <a:cs typeface="Arial" pitchFamily="34" charset="0"/>
              </a:rPr>
              <a:t>Dvoenko</a:t>
            </a:r>
            <a:r>
              <a:rPr lang="en-US" sz="1300" dirty="0" smtClean="0">
                <a:latin typeface="Arial" pitchFamily="34" charset="0"/>
                <a:cs typeface="Arial" pitchFamily="34" charset="0"/>
              </a:rPr>
              <a:t> S.D., Sang D.V. Parametric Acyclic Markov Models in the problem of Interrelated Object Recognition</a:t>
            </a:r>
            <a:r>
              <a:rPr lang="ru-RU" sz="1300" dirty="0" smtClean="0">
                <a:latin typeface="Arial" pitchFamily="34" charset="0"/>
                <a:cs typeface="Arial" pitchFamily="34" charset="0"/>
              </a:rPr>
              <a:t> // </a:t>
            </a:r>
            <a:r>
              <a:rPr lang="en-US" sz="1300" dirty="0" smtClean="0">
                <a:latin typeface="Arial" pitchFamily="34" charset="0"/>
                <a:cs typeface="Arial" pitchFamily="34" charset="0"/>
              </a:rPr>
              <a:t>Proc. IX International Conference</a:t>
            </a:r>
            <a:r>
              <a:rPr lang="ru-RU" sz="1300" dirty="0" smtClean="0">
                <a:latin typeface="Arial" pitchFamily="34" charset="0"/>
                <a:cs typeface="Arial" pitchFamily="34" charset="0"/>
              </a:rPr>
              <a:t> «</a:t>
            </a:r>
            <a:r>
              <a:rPr lang="en-US" sz="1300" dirty="0" smtClean="0">
                <a:latin typeface="Arial" pitchFamily="34" charset="0"/>
                <a:cs typeface="Arial" pitchFamily="34" charset="0"/>
              </a:rPr>
              <a:t>Intellectualization of Information Processing</a:t>
            </a:r>
            <a:r>
              <a:rPr lang="ru-RU" sz="1300" dirty="0" smtClean="0">
                <a:latin typeface="Arial" pitchFamily="34" charset="0"/>
                <a:cs typeface="Arial" pitchFamily="34" charset="0"/>
              </a:rPr>
              <a:t>». – </a:t>
            </a:r>
            <a:r>
              <a:rPr lang="en-US" sz="1300" dirty="0" smtClean="0">
                <a:latin typeface="Arial" pitchFamily="34" charset="0"/>
                <a:cs typeface="Arial" pitchFamily="34" charset="0"/>
              </a:rPr>
              <a:t>Moscow</a:t>
            </a:r>
            <a:r>
              <a:rPr lang="ru-RU" sz="1300" dirty="0" smtClean="0">
                <a:latin typeface="Arial" pitchFamily="34" charset="0"/>
                <a:cs typeface="Arial" pitchFamily="34" charset="0"/>
              </a:rPr>
              <a:t>: </a:t>
            </a:r>
            <a:r>
              <a:rPr lang="en-US" sz="1300" dirty="0" smtClean="0">
                <a:latin typeface="Arial" pitchFamily="34" charset="0"/>
                <a:cs typeface="Arial" pitchFamily="34" charset="0"/>
              </a:rPr>
              <a:t>Torus Press</a:t>
            </a:r>
            <a:r>
              <a:rPr lang="ru-RU" sz="1300" dirty="0" smtClean="0">
                <a:latin typeface="Arial" pitchFamily="34" charset="0"/>
                <a:cs typeface="Arial" pitchFamily="34" charset="0"/>
              </a:rPr>
              <a:t>, 2012. </a:t>
            </a:r>
            <a:r>
              <a:rPr lang="en-US" sz="1300" dirty="0" smtClean="0">
                <a:latin typeface="Arial" pitchFamily="34" charset="0"/>
                <a:cs typeface="Arial" pitchFamily="34" charset="0"/>
              </a:rPr>
              <a:t>P</a:t>
            </a:r>
            <a:r>
              <a:rPr lang="ru-RU" sz="1300" dirty="0" smtClean="0">
                <a:latin typeface="Arial" pitchFamily="34" charset="0"/>
                <a:cs typeface="Arial" pitchFamily="34" charset="0"/>
              </a:rPr>
              <a:t>. 18–21.</a:t>
            </a:r>
            <a:endParaRPr lang="en-US" sz="1300" dirty="0" smtClean="0">
              <a:latin typeface="Arial" pitchFamily="34" charset="0"/>
              <a:cs typeface="Arial" pitchFamily="34" charset="0"/>
            </a:endParaRPr>
          </a:p>
          <a:p>
            <a:pPr marL="0" lvl="0" indent="0">
              <a:buNone/>
            </a:pPr>
            <a:r>
              <a:rPr lang="en-US" sz="1300" dirty="0" smtClean="0">
                <a:latin typeface="Arial" pitchFamily="34" charset="0"/>
                <a:cs typeface="Arial" pitchFamily="34" charset="0"/>
              </a:rPr>
              <a:t>6. </a:t>
            </a:r>
            <a:r>
              <a:rPr lang="en-US" sz="1300" dirty="0" err="1" smtClean="0">
                <a:latin typeface="Arial" pitchFamily="34" charset="0"/>
                <a:cs typeface="Arial" pitchFamily="34" charset="0"/>
              </a:rPr>
              <a:t>Dvoenko</a:t>
            </a:r>
            <a:r>
              <a:rPr lang="en-US" sz="1300" dirty="0" smtClean="0">
                <a:latin typeface="Arial" pitchFamily="34" charset="0"/>
                <a:cs typeface="Arial" pitchFamily="34" charset="0"/>
              </a:rPr>
              <a:t> S.D., Sang D.V.</a:t>
            </a:r>
            <a:r>
              <a:rPr lang="ru-RU" sz="1300" dirty="0" smtClean="0">
                <a:latin typeface="Arial" pitchFamily="34" charset="0"/>
                <a:cs typeface="Arial" pitchFamily="34" charset="0"/>
              </a:rPr>
              <a:t> </a:t>
            </a:r>
            <a:r>
              <a:rPr lang="en-US" sz="1300" dirty="0" smtClean="0">
                <a:latin typeface="Arial" pitchFamily="34" charset="0"/>
                <a:cs typeface="Arial" pitchFamily="34" charset="0"/>
              </a:rPr>
              <a:t>Raster Texture Image Recognition based on Parametric Acyclic Markov Fields</a:t>
            </a:r>
            <a:r>
              <a:rPr lang="ru-RU" sz="1300" dirty="0" smtClean="0">
                <a:latin typeface="Arial" pitchFamily="34" charset="0"/>
                <a:cs typeface="Arial" pitchFamily="34" charset="0"/>
              </a:rPr>
              <a:t> // </a:t>
            </a:r>
            <a:r>
              <a:rPr lang="en-US" sz="1300" dirty="0" smtClean="0">
                <a:latin typeface="Arial" pitchFamily="34" charset="0"/>
                <a:cs typeface="Arial" pitchFamily="34" charset="0"/>
              </a:rPr>
              <a:t>Proc. XXII International conference in Computer Graphic and Vision</a:t>
            </a:r>
            <a:r>
              <a:rPr lang="ru-RU" sz="1300" dirty="0" smtClean="0">
                <a:latin typeface="Arial" pitchFamily="34" charset="0"/>
                <a:cs typeface="Arial" pitchFamily="34" charset="0"/>
              </a:rPr>
              <a:t> «</a:t>
            </a:r>
            <a:r>
              <a:rPr lang="en-US" sz="1300" dirty="0" err="1" smtClean="0">
                <a:latin typeface="Arial" pitchFamily="34" charset="0"/>
                <a:cs typeface="Arial" pitchFamily="34" charset="0"/>
              </a:rPr>
              <a:t>GraphiCon</a:t>
            </a:r>
            <a:r>
              <a:rPr lang="ru-RU" sz="1300" dirty="0" smtClean="0">
                <a:latin typeface="Arial" pitchFamily="34" charset="0"/>
                <a:cs typeface="Arial" pitchFamily="34" charset="0"/>
              </a:rPr>
              <a:t>-2012». – </a:t>
            </a:r>
            <a:r>
              <a:rPr lang="en-US" sz="1300" dirty="0" smtClean="0">
                <a:latin typeface="Arial" pitchFamily="34" charset="0"/>
                <a:cs typeface="Arial" pitchFamily="34" charset="0"/>
              </a:rPr>
              <a:t>Moscow</a:t>
            </a:r>
            <a:r>
              <a:rPr lang="ru-RU" sz="1300" dirty="0" smtClean="0">
                <a:latin typeface="Arial" pitchFamily="34" charset="0"/>
                <a:cs typeface="Arial" pitchFamily="34" charset="0"/>
              </a:rPr>
              <a:t>: </a:t>
            </a:r>
            <a:r>
              <a:rPr lang="en-US" sz="1300" dirty="0" err="1" smtClean="0">
                <a:latin typeface="Arial" pitchFamily="34" charset="0"/>
                <a:cs typeface="Arial" pitchFamily="34" charset="0"/>
              </a:rPr>
              <a:t>Maks</a:t>
            </a:r>
            <a:r>
              <a:rPr lang="en-US" sz="1300" dirty="0" smtClean="0">
                <a:latin typeface="Arial" pitchFamily="34" charset="0"/>
                <a:cs typeface="Arial" pitchFamily="34" charset="0"/>
              </a:rPr>
              <a:t> Press</a:t>
            </a:r>
            <a:r>
              <a:rPr lang="ru-RU" sz="1300" dirty="0" smtClean="0">
                <a:latin typeface="Arial" pitchFamily="34" charset="0"/>
                <a:cs typeface="Arial" pitchFamily="34" charset="0"/>
              </a:rPr>
              <a:t>, 2012. </a:t>
            </a:r>
            <a:r>
              <a:rPr lang="en-US" sz="1300" dirty="0" smtClean="0">
                <a:latin typeface="Arial" pitchFamily="34" charset="0"/>
                <a:cs typeface="Arial" pitchFamily="34" charset="0"/>
              </a:rPr>
              <a:t>P</a:t>
            </a:r>
            <a:r>
              <a:rPr lang="ru-RU" sz="1300" dirty="0" smtClean="0">
                <a:latin typeface="Arial" pitchFamily="34" charset="0"/>
                <a:cs typeface="Arial" pitchFamily="34" charset="0"/>
              </a:rPr>
              <a:t>. 139–143.</a:t>
            </a:r>
            <a:endParaRPr lang="en-US" sz="1300" dirty="0" smtClean="0">
              <a:latin typeface="Arial" pitchFamily="34" charset="0"/>
              <a:cs typeface="Arial" pitchFamily="34" charset="0"/>
            </a:endParaRPr>
          </a:p>
          <a:p>
            <a:pPr marL="0" lvl="0" indent="0">
              <a:buNone/>
            </a:pPr>
            <a:r>
              <a:rPr lang="en-US" sz="1300" dirty="0" smtClean="0">
                <a:latin typeface="Arial" pitchFamily="34" charset="0"/>
                <a:cs typeface="Arial" pitchFamily="34" charset="0"/>
              </a:rPr>
              <a:t>7. Sang D.V</a:t>
            </a:r>
            <a:r>
              <a:rPr lang="ru-RU" sz="1300" dirty="0" smtClean="0">
                <a:latin typeface="Arial" pitchFamily="34" charset="0"/>
                <a:cs typeface="Arial" pitchFamily="34" charset="0"/>
              </a:rPr>
              <a:t>. </a:t>
            </a:r>
            <a:r>
              <a:rPr lang="en-US" sz="1300" dirty="0" smtClean="0">
                <a:latin typeface="Arial" pitchFamily="34" charset="0"/>
                <a:cs typeface="Arial" pitchFamily="34" charset="0"/>
              </a:rPr>
              <a:t>Algorithms for Adjusting Parameters of Combination of Acyclic Adjacency Graphs in the Problem of Texture Image Recognition</a:t>
            </a:r>
            <a:r>
              <a:rPr lang="ru-RU" sz="1300" dirty="0" smtClean="0">
                <a:latin typeface="Arial" pitchFamily="34" charset="0"/>
                <a:cs typeface="Arial" pitchFamily="34" charset="0"/>
              </a:rPr>
              <a:t> // </a:t>
            </a:r>
            <a:r>
              <a:rPr lang="en-US" sz="1300" dirty="0" smtClean="0">
                <a:latin typeface="Arial" pitchFamily="34" charset="0"/>
                <a:cs typeface="Arial" pitchFamily="34" charset="0"/>
              </a:rPr>
              <a:t>Proc. XXI conference  </a:t>
            </a:r>
            <a:r>
              <a:rPr lang="ru-RU" sz="1300" dirty="0" smtClean="0">
                <a:latin typeface="Arial" pitchFamily="34" charset="0"/>
                <a:cs typeface="Arial" pitchFamily="34" charset="0"/>
              </a:rPr>
              <a:t>«</a:t>
            </a:r>
            <a:r>
              <a:rPr lang="en-US" sz="1300" dirty="0" err="1" smtClean="0">
                <a:latin typeface="Arial" pitchFamily="34" charset="0"/>
                <a:cs typeface="Arial" pitchFamily="34" charset="0"/>
              </a:rPr>
              <a:t>Lomonosov</a:t>
            </a:r>
            <a:r>
              <a:rPr lang="ru-RU" sz="1300" dirty="0" smtClean="0">
                <a:latin typeface="Arial" pitchFamily="34" charset="0"/>
                <a:cs typeface="Arial" pitchFamily="34" charset="0"/>
              </a:rPr>
              <a:t> – 2012» </a:t>
            </a:r>
            <a:r>
              <a:rPr lang="en-US" sz="1300" dirty="0" smtClean="0">
                <a:latin typeface="Arial" pitchFamily="34" charset="0"/>
                <a:cs typeface="Arial" pitchFamily="34" charset="0"/>
              </a:rPr>
              <a:t>Section</a:t>
            </a:r>
            <a:r>
              <a:rPr lang="ru-RU" sz="1300" dirty="0" smtClean="0">
                <a:latin typeface="Arial" pitchFamily="34" charset="0"/>
                <a:cs typeface="Arial" pitchFamily="34" charset="0"/>
              </a:rPr>
              <a:t> «</a:t>
            </a:r>
            <a:r>
              <a:rPr lang="en-US" sz="1300" dirty="0" smtClean="0">
                <a:latin typeface="Arial" pitchFamily="34" charset="0"/>
                <a:cs typeface="Arial" pitchFamily="34" charset="0"/>
              </a:rPr>
              <a:t>Computational mathematics and cybernetics</a:t>
            </a:r>
            <a:r>
              <a:rPr lang="ru-RU" sz="1300" dirty="0" smtClean="0">
                <a:latin typeface="Arial" pitchFamily="34" charset="0"/>
                <a:cs typeface="Arial" pitchFamily="34" charset="0"/>
              </a:rPr>
              <a:t>». – </a:t>
            </a:r>
            <a:r>
              <a:rPr lang="en-US" sz="1300" dirty="0" smtClean="0">
                <a:latin typeface="Arial" pitchFamily="34" charset="0"/>
                <a:cs typeface="Arial" pitchFamily="34" charset="0"/>
              </a:rPr>
              <a:t>Moscow</a:t>
            </a:r>
            <a:r>
              <a:rPr lang="ru-RU" sz="1300" dirty="0" smtClean="0">
                <a:latin typeface="Arial" pitchFamily="34" charset="0"/>
                <a:cs typeface="Arial" pitchFamily="34" charset="0"/>
              </a:rPr>
              <a:t>: </a:t>
            </a:r>
            <a:r>
              <a:rPr lang="en-US" sz="1300" dirty="0" err="1" smtClean="0">
                <a:latin typeface="Arial" pitchFamily="34" charset="0"/>
                <a:cs typeface="Arial" pitchFamily="34" charset="0"/>
              </a:rPr>
              <a:t>Maks</a:t>
            </a:r>
            <a:r>
              <a:rPr lang="en-US" sz="1300" dirty="0" smtClean="0">
                <a:latin typeface="Arial" pitchFamily="34" charset="0"/>
                <a:cs typeface="Arial" pitchFamily="34" charset="0"/>
              </a:rPr>
              <a:t> Press</a:t>
            </a:r>
            <a:r>
              <a:rPr lang="ru-RU" sz="1300" dirty="0" smtClean="0">
                <a:latin typeface="Arial" pitchFamily="34" charset="0"/>
                <a:cs typeface="Arial" pitchFamily="34" charset="0"/>
              </a:rPr>
              <a:t>, 2012. </a:t>
            </a:r>
            <a:r>
              <a:rPr lang="en-US" sz="1300" dirty="0" smtClean="0">
                <a:latin typeface="Arial" pitchFamily="34" charset="0"/>
                <a:cs typeface="Arial" pitchFamily="34" charset="0"/>
              </a:rPr>
              <a:t>P</a:t>
            </a:r>
            <a:r>
              <a:rPr lang="ru-RU" sz="1300" dirty="0" smtClean="0">
                <a:latin typeface="Arial" pitchFamily="34" charset="0"/>
                <a:cs typeface="Arial" pitchFamily="34" charset="0"/>
              </a:rPr>
              <a:t>. 20–21.</a:t>
            </a:r>
            <a:endParaRPr lang="en-US" sz="1300" dirty="0">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pPr>
              <a:defRPr/>
            </a:pPr>
            <a:fld id="{5674BDCE-746C-43C0-9A11-8E5D26BF7431}" type="slidenum">
              <a:rPr lang="en-US" smtClean="0"/>
              <a:pPr>
                <a:defRPr/>
              </a:pPr>
              <a:t>8</a:t>
            </a:fld>
            <a:endParaRPr lang="en-US" dirty="0"/>
          </a:p>
        </p:txBody>
      </p:sp>
    </p:spTree>
    <p:extLst>
      <p:ext uri="{BB962C8B-B14F-4D97-AF65-F5344CB8AC3E}">
        <p14:creationId xmlns:p14="http://schemas.microsoft.com/office/powerpoint/2010/main" val="14369309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335FA7F5-17A0-45E0-BAEC-76D057EF46BD}" type="slidenum">
              <a:rPr lang="en-US"/>
              <a:pPr>
                <a:defRPr/>
              </a:pPr>
              <a:t>9</a:t>
            </a:fld>
            <a:endParaRPr lang="en-US"/>
          </a:p>
        </p:txBody>
      </p:sp>
      <p:sp>
        <p:nvSpPr>
          <p:cNvPr id="67588" name="Rectangle 3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67589"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67590"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67591" name="Rectangle 4"/>
          <p:cNvSpPr>
            <a:spLocks noChangeArrowheads="1"/>
          </p:cNvSpPr>
          <p:nvPr/>
        </p:nvSpPr>
        <p:spPr bwMode="auto">
          <a:xfrm>
            <a:off x="914400" y="20034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indent="457200" algn="just"/>
            <a:r>
              <a:rPr lang="ru-RU" sz="1400">
                <a:cs typeface="Times New Roman" pitchFamily="18" charset="0"/>
              </a:rPr>
              <a:t>     </a:t>
            </a:r>
            <a:endParaRPr lang="ru-RU"/>
          </a:p>
        </p:txBody>
      </p:sp>
      <p:pic>
        <p:nvPicPr>
          <p:cNvPr id="67593" name="Picture 1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9672" y="3054800"/>
            <a:ext cx="2012040" cy="14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7594" name="Picture 1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8512" y="4732200"/>
            <a:ext cx="2013200" cy="14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t>Real image processing</a:t>
            </a:r>
            <a:endParaRPr lang="en-US" dirty="0"/>
          </a:p>
        </p:txBody>
      </p:sp>
      <p:pic>
        <p:nvPicPr>
          <p:cNvPr id="17" name="Picture 10"/>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451760" y="3054800"/>
            <a:ext cx="2012040" cy="14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10"/>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450600" y="4732200"/>
            <a:ext cx="2013200" cy="14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1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692400" y="3054800"/>
            <a:ext cx="2011960" cy="1440000"/>
          </a:xfrm>
          <a:prstGeom prst="rect">
            <a:avLst/>
          </a:prstGeom>
        </p:spPr>
      </p:pic>
      <p:pic>
        <p:nvPicPr>
          <p:cNvPr id="21" name="Picture 2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692400" y="4732200"/>
            <a:ext cx="2011960" cy="1440000"/>
          </a:xfrm>
          <a:prstGeom prst="rect">
            <a:avLst/>
          </a:prstGeom>
        </p:spPr>
      </p:pic>
      <p:pic>
        <p:nvPicPr>
          <p:cNvPr id="22" name="Picture 10"/>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902200" y="3054800"/>
            <a:ext cx="2012040" cy="14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10"/>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902200" y="4732200"/>
            <a:ext cx="2013200" cy="14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 name="Picture 10"/>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565398" y="1447800"/>
            <a:ext cx="2013204" cy="14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4" name="Straight Arrow Connector 3"/>
          <p:cNvCxnSpPr>
            <a:stCxn id="24" idx="2"/>
            <a:endCxn id="67593" idx="0"/>
          </p:cNvCxnSpPr>
          <p:nvPr/>
        </p:nvCxnSpPr>
        <p:spPr>
          <a:xfrm flipH="1">
            <a:off x="1265692" y="2887800"/>
            <a:ext cx="3306308" cy="1670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a:stCxn id="24" idx="2"/>
            <a:endCxn id="17" idx="0"/>
          </p:cNvCxnSpPr>
          <p:nvPr/>
        </p:nvCxnSpPr>
        <p:spPr>
          <a:xfrm flipH="1">
            <a:off x="3457780" y="2887800"/>
            <a:ext cx="1114220" cy="1670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stCxn id="24" idx="2"/>
            <a:endCxn id="20" idx="0"/>
          </p:cNvCxnSpPr>
          <p:nvPr/>
        </p:nvCxnSpPr>
        <p:spPr>
          <a:xfrm>
            <a:off x="4572000" y="2887800"/>
            <a:ext cx="1126380" cy="1670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24" idx="2"/>
            <a:endCxn id="22" idx="0"/>
          </p:cNvCxnSpPr>
          <p:nvPr/>
        </p:nvCxnSpPr>
        <p:spPr>
          <a:xfrm>
            <a:off x="4572000" y="2887800"/>
            <a:ext cx="3336220" cy="1670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67593" idx="2"/>
            <a:endCxn id="67594" idx="0"/>
          </p:cNvCxnSpPr>
          <p:nvPr/>
        </p:nvCxnSpPr>
        <p:spPr>
          <a:xfrm flipH="1">
            <a:off x="1265112" y="4494800"/>
            <a:ext cx="580" cy="2374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17" idx="2"/>
            <a:endCxn id="18" idx="0"/>
          </p:cNvCxnSpPr>
          <p:nvPr/>
        </p:nvCxnSpPr>
        <p:spPr>
          <a:xfrm flipH="1">
            <a:off x="3457200" y="4494800"/>
            <a:ext cx="580" cy="2374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20" idx="2"/>
            <a:endCxn id="21" idx="0"/>
          </p:cNvCxnSpPr>
          <p:nvPr/>
        </p:nvCxnSpPr>
        <p:spPr>
          <a:xfrm>
            <a:off x="5698380" y="4494800"/>
            <a:ext cx="0" cy="2374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22" idx="2"/>
            <a:endCxn id="23" idx="0"/>
          </p:cNvCxnSpPr>
          <p:nvPr/>
        </p:nvCxnSpPr>
        <p:spPr>
          <a:xfrm>
            <a:off x="7908220" y="4494800"/>
            <a:ext cx="580" cy="2374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40" name="Picture 10"/>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58508" y="4732200"/>
            <a:ext cx="2013204" cy="14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 name="Picture 10"/>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450596" y="4732200"/>
            <a:ext cx="2013204" cy="14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2" name="Picture 10"/>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692400" y="4732200"/>
            <a:ext cx="2013204" cy="14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3" name="Picture 10"/>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901036" y="4732200"/>
            <a:ext cx="2013204" cy="14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4" name="Picture 1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9672" y="4732200"/>
            <a:ext cx="2013200" cy="14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5" name="Picture 10"/>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451760" y="4732200"/>
            <a:ext cx="2013200" cy="14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6" name="Picture 4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692400" y="4732200"/>
            <a:ext cx="2011960" cy="1440000"/>
          </a:xfrm>
          <a:prstGeom prst="rect">
            <a:avLst/>
          </a:prstGeom>
        </p:spPr>
      </p:pic>
      <p:pic>
        <p:nvPicPr>
          <p:cNvPr id="47" name="Picture 10"/>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902200" y="4732200"/>
            <a:ext cx="2013200" cy="14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19613321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7"/>
                                        </p:tgtEl>
                                        <p:attrNameLst>
                                          <p:attrName>style.visibility</p:attrName>
                                        </p:attrNameLst>
                                      </p:cBhvr>
                                      <p:to>
                                        <p:strVal val="visible"/>
                                      </p:to>
                                    </p:set>
                                    <p:animEffect transition="in" filter="fade">
                                      <p:cBhvr>
                                        <p:cTn id="17" dur="500"/>
                                        <p:tgtEl>
                                          <p:spTgt spid="47"/>
                                        </p:tgtEl>
                                      </p:cBhvr>
                                    </p:animEffect>
                                  </p:childTnLst>
                                </p:cTn>
                              </p:par>
                              <p:par>
                                <p:cTn id="18" presetID="10" presetClass="entr" presetSubtype="0" fill="hold" nodeType="withEffect">
                                  <p:stCondLst>
                                    <p:cond delay="0"/>
                                  </p:stCondLst>
                                  <p:childTnLst>
                                    <p:set>
                                      <p:cBhvr>
                                        <p:cTn id="19" dur="1" fill="hold">
                                          <p:stCondLst>
                                            <p:cond delay="0"/>
                                          </p:stCondLst>
                                        </p:cTn>
                                        <p:tgtEl>
                                          <p:spTgt spid="46"/>
                                        </p:tgtEl>
                                        <p:attrNameLst>
                                          <p:attrName>style.visibility</p:attrName>
                                        </p:attrNameLst>
                                      </p:cBhvr>
                                      <p:to>
                                        <p:strVal val="visible"/>
                                      </p:to>
                                    </p:set>
                                    <p:animEffect transition="in" filter="fade">
                                      <p:cBhvr>
                                        <p:cTn id="20" dur="500"/>
                                        <p:tgtEl>
                                          <p:spTgt spid="46"/>
                                        </p:tgtEl>
                                      </p:cBhvr>
                                    </p:animEffect>
                                  </p:childTnLst>
                                </p:cTn>
                              </p:par>
                              <p:par>
                                <p:cTn id="21" presetID="10" presetClass="entr" presetSubtype="0" fill="hold" nodeType="withEffect">
                                  <p:stCondLst>
                                    <p:cond delay="0"/>
                                  </p:stCondLst>
                                  <p:childTnLst>
                                    <p:set>
                                      <p:cBhvr>
                                        <p:cTn id="22" dur="1" fill="hold">
                                          <p:stCondLst>
                                            <p:cond delay="0"/>
                                          </p:stCondLst>
                                        </p:cTn>
                                        <p:tgtEl>
                                          <p:spTgt spid="45"/>
                                        </p:tgtEl>
                                        <p:attrNameLst>
                                          <p:attrName>style.visibility</p:attrName>
                                        </p:attrNameLst>
                                      </p:cBhvr>
                                      <p:to>
                                        <p:strVal val="visible"/>
                                      </p:to>
                                    </p:set>
                                    <p:animEffect transition="in" filter="fade">
                                      <p:cBhvr>
                                        <p:cTn id="23" dur="500"/>
                                        <p:tgtEl>
                                          <p:spTgt spid="45"/>
                                        </p:tgtEl>
                                      </p:cBhvr>
                                    </p:animEffect>
                                  </p:childTnLst>
                                </p:cTn>
                              </p:par>
                              <p:par>
                                <p:cTn id="24" presetID="10" presetClass="entr" presetSubtype="0" fill="hold" nodeType="with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fade">
                                      <p:cBhvr>
                                        <p:cTn id="26"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30.5"/>
</p:tagLst>
</file>

<file path=ppt/tags/tag2.xml><?xml version="1.0" encoding="utf-8"?>
<p:tagLst xmlns:a="http://schemas.openxmlformats.org/drawingml/2006/main" xmlns:r="http://schemas.openxmlformats.org/officeDocument/2006/relationships" xmlns:p="http://schemas.openxmlformats.org/presentationml/2006/main">
  <p:tag name="TIMING" val="|11|0.8|1.3"/>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24213</TotalTime>
  <Words>2050</Words>
  <Application>Microsoft Office PowerPoint</Application>
  <PresentationFormat>On-screen Show (4:3)</PresentationFormat>
  <Paragraphs>320</Paragraphs>
  <Slides>25</Slides>
  <Notes>9</Notes>
  <HiddenSlides>0</HiddenSlides>
  <MMClips>0</MMClips>
  <ScaleCrop>false</ScaleCrop>
  <HeadingPairs>
    <vt:vector size="6" baseType="variant">
      <vt:variant>
        <vt:lpstr>Theme</vt:lpstr>
      </vt:variant>
      <vt:variant>
        <vt:i4>1</vt:i4>
      </vt:variant>
      <vt:variant>
        <vt:lpstr>Embedded OLE Servers</vt:lpstr>
      </vt:variant>
      <vt:variant>
        <vt:i4>3</vt:i4>
      </vt:variant>
      <vt:variant>
        <vt:lpstr>Slide Titles</vt:lpstr>
      </vt:variant>
      <vt:variant>
        <vt:i4>25</vt:i4>
      </vt:variant>
    </vt:vector>
  </HeadingPairs>
  <TitlesOfParts>
    <vt:vector size="29" baseType="lpstr">
      <vt:lpstr>Equity</vt:lpstr>
      <vt:lpstr>Equation</vt:lpstr>
      <vt:lpstr>Visio</vt:lpstr>
      <vt:lpstr>Document</vt:lpstr>
      <vt:lpstr>Algorithms for adjusting parameters of combination of acyclic adjacency graphs in the problems of texture image processing</vt:lpstr>
      <vt:lpstr>General characteristics of the work. The topicality of the work</vt:lpstr>
      <vt:lpstr>General characteristics of the work. The topicality of the work</vt:lpstr>
      <vt:lpstr>General characteristics of the work. The issue</vt:lpstr>
      <vt:lpstr>Main research problems</vt:lpstr>
      <vt:lpstr>Positions constituting the scientific newness and being carried out on the defense</vt:lpstr>
      <vt:lpstr>Approbation and application of the work</vt:lpstr>
      <vt:lpstr>Publications</vt:lpstr>
      <vt:lpstr>Real image processing</vt:lpstr>
      <vt:lpstr> Real image processing</vt:lpstr>
      <vt:lpstr>Experiments.  Simulated texture images</vt:lpstr>
      <vt:lpstr>Comparing developed algorithms with other popular recognition algorithms</vt:lpstr>
      <vt:lpstr>Problem of interrelated data array recognition</vt:lpstr>
      <vt:lpstr>Combination of acyclic adjacency graphs</vt:lpstr>
      <vt:lpstr>Parameters of combination of acyclic adjacency graphs.  Natural and structural model parameters</vt:lpstr>
      <vt:lpstr>Algorithms for adjusting parameters of combination of acyclic adjacency graphs</vt:lpstr>
      <vt:lpstr>Algorithms for adjusting parameters of combination of acyclic adjacency graphs</vt:lpstr>
      <vt:lpstr>Algorithms for adjusting parameters of combination of acyclic adjacency graphs</vt:lpstr>
      <vt:lpstr>Estimation of Markov parameter based on maximum likelihood</vt:lpstr>
      <vt:lpstr>Parameters of algorithm tuning and example of simulated image processing</vt:lpstr>
      <vt:lpstr>Cross-validation scheme.  Estimation of recognition error on the general set</vt:lpstr>
      <vt:lpstr>Cross-validation scheme.  Comparison of general errors</vt:lpstr>
      <vt:lpstr>Real image processing. Interactive scheme of classical independent training based on the user’s data</vt:lpstr>
      <vt:lpstr>Real image processing. Heuristic scheme for updating a posteriori marginal distributions of hidden classes</vt:lpstr>
      <vt:lpstr>Main results of the work</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Алгоритм подбора параметров к</dc:title>
  <dc:creator>VIETSANG</dc:creator>
  <cp:lastModifiedBy>Baophongpc</cp:lastModifiedBy>
  <cp:revision>767</cp:revision>
  <dcterms:created xsi:type="dcterms:W3CDTF">2006-08-16T00:00:00Z</dcterms:created>
  <dcterms:modified xsi:type="dcterms:W3CDTF">2013-09-27T16:31:40Z</dcterms:modified>
</cp:coreProperties>
</file>